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7" r:id="rId3"/>
    <p:sldId id="279" r:id="rId4"/>
    <p:sldId id="25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256" r:id="rId33"/>
    <p:sldId id="266" r:id="rId34"/>
    <p:sldId id="267" r:id="rId35"/>
    <p:sldId id="268" r:id="rId36"/>
    <p:sldId id="269" r:id="rId37"/>
    <p:sldId id="270" r:id="rId38"/>
    <p:sldId id="271" r:id="rId39"/>
    <p:sldId id="273" r:id="rId40"/>
    <p:sldId id="274" r:id="rId41"/>
    <p:sldId id="272" r:id="rId42"/>
    <p:sldId id="275" r:id="rId43"/>
    <p:sldId id="276" r:id="rId44"/>
    <p:sldId id="277" r:id="rId45"/>
    <p:sldId id="278" r:id="rId46"/>
    <p:sldId id="357" r:id="rId47"/>
    <p:sldId id="358" r:id="rId48"/>
    <p:sldId id="360" r:id="rId4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EC6219-F886-4AC2-A387-575FC07C2CAF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C08E2E-13AF-43C6-9560-944D0715B08B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4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66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0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3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20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238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763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57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216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2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61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問題認識編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（１９項目版）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２、むしゃくしゃしたり、いらいらしたり、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388543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３、小さな音やちょっとしたことで、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4029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４、いやな夢や、こわい夢をみる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9966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５、ちょっとしたきかっけで、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思い出したくないのに、思い出してしまう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342790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６、つらかったこと</a:t>
            </a:r>
            <a:r>
              <a:rPr lang="ja-JP" altLang="en-US" sz="3200"/>
              <a:t>（大震災や他の大変なこと）</a:t>
            </a:r>
            <a:r>
              <a:rPr lang="ja-JP" altLang="en-US" sz="3600"/>
              <a:t>を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思い出して、どきどきしたり、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22154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７、つらかったことは、現実のこと・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2949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８、悲しいことがあったのに、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6241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９、つらかったことについては、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85584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１０、自分が悪い（悪かった）と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0879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１１、楽しかったことが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4372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１２、自分の気持ちを、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だれもわかってくれないと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26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１３、頭やお腹が痛かったり、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104010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１４、ごはんがおいしくないし、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3153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１５、なにもやる気がしないことがある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20145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１６、勉強に集中できないことがある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60756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１７、学校を遅こくしたり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951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１８、学校では楽しいことがいっぱいある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10709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 eaLnBrk="1" hangingPunct="1"/>
            <a:r>
              <a:rPr lang="ja-JP" altLang="en-US" sz="4000" dirty="0"/>
              <a:t>１９</a:t>
            </a:r>
            <a:r>
              <a:rPr lang="ja-JP" altLang="en-US" sz="4000" dirty="0" smtClean="0"/>
              <a:t>、だれかに話をきいてもらいたい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905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「つらかったこと」（６，７，９）ときかれて、あなたは何を思いうかべましたか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・大震災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・他の大変なこと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・両方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・おもいうかばない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7791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30350" y="4048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6349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51035" r="23717" b="21689"/>
          <a:stretch>
            <a:fillRect/>
          </a:stretch>
        </p:blipFill>
        <p:spPr bwMode="auto">
          <a:xfrm>
            <a:off x="150813" y="1700213"/>
            <a:ext cx="884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419475" y="4149725"/>
            <a:ext cx="4897438" cy="1203325"/>
          </a:xfrm>
          <a:prstGeom prst="wedgeRoundRectCallout">
            <a:avLst>
              <a:gd name="adj1" fmla="val 55549"/>
              <a:gd name="adj2" fmla="val -1066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　</a:t>
            </a:r>
            <a:r>
              <a:rPr lang="en-US" altLang="ja-JP" sz="3200" b="1" u="sng" dirty="0">
                <a:solidFill>
                  <a:srgbClr val="0070C0"/>
                </a:solidFill>
              </a:rPr>
              <a:t>1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2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0</a:t>
            </a:r>
            <a:r>
              <a:rPr lang="ja-JP" altLang="en-US" sz="3200" b="1" u="sng" dirty="0">
                <a:solidFill>
                  <a:srgbClr val="0070C0"/>
                </a:solidFill>
              </a:rPr>
              <a:t>＝３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29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9325" cy="31543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絵をかいてもいいよ。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33986" r="8891" b="19658"/>
          <a:stretch/>
        </p:blipFill>
        <p:spPr bwMode="auto">
          <a:xfrm>
            <a:off x="611560" y="3068960"/>
            <a:ext cx="7315200" cy="32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67544" y="357301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1287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/>
              <a:t>「荷物の運び方」</a:t>
            </a:r>
            <a:r>
              <a:rPr lang="ja-JP" altLang="en-US" sz="5400" dirty="0"/>
              <a:t>のワーク</a:t>
            </a:r>
            <a:endParaRPr kumimoji="1" lang="ja-JP" altLang="en-US" sz="5400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にもつ　　　　　は</a:t>
            </a:r>
            <a:r>
              <a:rPr kumimoji="1" lang="ja-JP" altLang="en-US" sz="2400" dirty="0" err="1"/>
              <a:t>こ</a:t>
            </a:r>
            <a:r>
              <a:rPr kumimoji="1" lang="ja-JP" altLang="en-US" sz="2400" dirty="0"/>
              <a:t>　　　　かた</a:t>
            </a:r>
          </a:p>
        </p:txBody>
      </p:sp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44404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44266" y="44153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51092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こま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10290" y="427335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かてい　がっこう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2901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べんきょう　ゆうじんかいけい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88757" y="6206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こま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184482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たいへん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　　　</a:t>
            </a:r>
            <a:r>
              <a:rPr kumimoji="1" lang="ja-JP" altLang="en-US" dirty="0"/>
              <a:t>せなか　 なに　　　　　　　　　　　せお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21328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dirty="0"/>
              <a:t>ちょうじょう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79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dirty="0"/>
              <a:t>がんば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259632" y="543651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か　　　　　　　　　　　　　　　　　　　　　　　　　　　　　ふ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151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5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91680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　　　　　　　　　　　　　　　　　　　　　　　　　　　みまも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おうえん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☑わたしたちは「荷物」を背負っているとき，だれ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42838" r="8891" b="21666"/>
          <a:stretch/>
        </p:blipFill>
        <p:spPr bwMode="auto">
          <a:xfrm>
            <a:off x="629317" y="2924944"/>
            <a:ext cx="73152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39121"/>
            <a:ext cx="1107548" cy="1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67544" y="393305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に信頼できる大人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2915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73238"/>
            <a:ext cx="8529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5" y="2389476"/>
            <a:ext cx="6806190" cy="2652519"/>
          </a:xfrm>
          <a:prstGeom prst="rect">
            <a:avLst/>
          </a:prstGeom>
        </p:spPr>
      </p:pic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800">
                <a:latin typeface="Arial" charset="0"/>
              </a:rPr>
              <a:t/>
            </a:r>
            <a:br>
              <a:rPr kumimoji="0" lang="ja-JP" altLang="ja-JP" sz="1800">
                <a:latin typeface="Arial" charset="0"/>
              </a:rPr>
            </a:br>
            <a:endParaRPr kumimoji="0" lang="ja-JP" altLang="ja-JP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1800">
              <a:latin typeface="Arial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" name="角丸四角形吹き出し 15"/>
          <p:cNvSpPr/>
          <p:nvPr/>
        </p:nvSpPr>
        <p:spPr>
          <a:xfrm>
            <a:off x="467544" y="5334000"/>
            <a:ext cx="2292350" cy="1166813"/>
          </a:xfrm>
          <a:prstGeom prst="wedgeRoundRectCallout">
            <a:avLst>
              <a:gd name="adj1" fmla="val 48883"/>
              <a:gd name="adj2" fmla="val -870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en-US" altLang="ja-JP" sz="2000" b="1" dirty="0">
                <a:solidFill>
                  <a:srgbClr val="FF0000"/>
                </a:solidFill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24300" y="5214938"/>
            <a:ext cx="4824413" cy="138271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876256" y="1224755"/>
            <a:ext cx="1292225" cy="658813"/>
          </a:xfrm>
          <a:prstGeom prst="wedgeRoundRectCallout">
            <a:avLst>
              <a:gd name="adj1" fmla="val -45073"/>
              <a:gd name="adj2" fmla="val 1595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28891"/>
            <a:ext cx="1728192" cy="280029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406400" y="1228725"/>
            <a:ext cx="2082800" cy="1058863"/>
          </a:xfrm>
          <a:prstGeom prst="wedgeRoundRectCallout">
            <a:avLst>
              <a:gd name="adj1" fmla="val 60835"/>
              <a:gd name="adj2" fmla="val 13939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</p:spTree>
    <p:extLst>
      <p:ext uri="{BB962C8B-B14F-4D97-AF65-F5344CB8AC3E}">
        <p14:creationId xmlns:p14="http://schemas.microsoft.com/office/powerpoint/2010/main" val="19994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33600"/>
            <a:ext cx="8520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１、なかなか、眠れないことがある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70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4" ma:contentTypeDescription="新しいドキュメントを作成します。" ma:contentTypeScope="" ma:versionID="974792108cc6d5dc52257e9de48540e7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de4f5ed3ae174f83e3b7432da11157af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01F49-B4C9-4DF6-9BF8-C2CF716EDA64}"/>
</file>

<file path=customXml/itemProps2.xml><?xml version="1.0" encoding="utf-8"?>
<ds:datastoreItem xmlns:ds="http://schemas.openxmlformats.org/officeDocument/2006/customXml" ds:itemID="{374E85D5-BDE3-4358-98BE-2D4945AE6FCC}"/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1694</Words>
  <Application>Microsoft Office PowerPoint</Application>
  <PresentationFormat>画面に合わせる (4:3)</PresentationFormat>
  <Paragraphs>156</Paragraphs>
  <Slides>47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58" baseType="lpstr"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１、なかなか、眠れないことがある</vt:lpstr>
      <vt:lpstr>２、むしゃくしゃしたり、いらいらしたり、 　　かっとしたりする</vt:lpstr>
      <vt:lpstr>３、小さな音やちょっとしたことで、 　　どきっとする</vt:lpstr>
      <vt:lpstr>４、いやな夢や、こわい夢をみる</vt:lpstr>
      <vt:lpstr>５、ちょっとしたきかっけで、 　　思い出したくないのに、思い出してしまう</vt:lpstr>
      <vt:lpstr>６、つらかったこと（大震災や他の大変なこと）を 　　思い出して、どきどきしたり、 　　苦しくなったりする</vt:lpstr>
      <vt:lpstr>７、つらかったことは、現実のこと・ 　　本当のことと思えないことがある</vt:lpstr>
      <vt:lpstr>８、悲しいことがあったのに、 　　どうして涙がでないのかなと思う</vt:lpstr>
      <vt:lpstr>９、つらかったことについては、 　　話さないようにしている</vt:lpstr>
      <vt:lpstr>１０、自分が悪い（悪かった）と 　　　責めてしまうことがある</vt:lpstr>
      <vt:lpstr>１１、楽しかったことが 　　　楽しいと思えないことがある</vt:lpstr>
      <vt:lpstr>１２、自分の気持ちを、 　　　だれもわかってくれないと 　　　思うことがある</vt:lpstr>
      <vt:lpstr>１３、頭やお腹が痛かったり、 　　　からだの調子が悪い</vt:lpstr>
      <vt:lpstr>１４、ごはんがおいしくないし、 　　　食べたくないことがある</vt:lpstr>
      <vt:lpstr>１５、なにもやる気がしないことがある</vt:lpstr>
      <vt:lpstr>１６、勉強に集中できないことがある</vt:lpstr>
      <vt:lpstr>１７、学校を遅こくしたり 　　　休んだりすることがある</vt:lpstr>
      <vt:lpstr>１８、学校では楽しいことがいっぱいある</vt:lpstr>
      <vt:lpstr>１９、だれかに話をきいてもらいたい</vt:lpstr>
      <vt:lpstr>「つらかったこと」（６，７，９）ときかれて、あなたは何を思いうかべましたか  　　　　　・大震災 　　　　　・他の大変なこと 　　　　　・両方 　　　　　・おもいうかばない</vt:lpstr>
      <vt:lpstr>PowerPoint プレゼンテーション</vt:lpstr>
      <vt:lpstr>このアンケートをして気づいたことや、 今の気持ちを書ける人は書いてください。 絵をかいてもいいよ。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中塚良久</cp:lastModifiedBy>
  <cp:revision>65</cp:revision>
  <cp:lastPrinted>2016-08-09T01:05:05Z</cp:lastPrinted>
  <dcterms:created xsi:type="dcterms:W3CDTF">2016-08-05T06:15:06Z</dcterms:created>
  <dcterms:modified xsi:type="dcterms:W3CDTF">2023-07-24T08:36:23Z</dcterms:modified>
</cp:coreProperties>
</file>