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302" r:id="rId31"/>
    <p:sldId id="257" r:id="rId32"/>
    <p:sldId id="258" r:id="rId33"/>
    <p:sldId id="262" r:id="rId34"/>
    <p:sldId id="259" r:id="rId35"/>
    <p:sldId id="268" r:id="rId36"/>
    <p:sldId id="266" r:id="rId37"/>
    <p:sldId id="261" r:id="rId38"/>
    <p:sldId id="267" r:id="rId39"/>
    <p:sldId id="265" r:id="rId40"/>
    <p:sldId id="300" r:id="rId41"/>
    <p:sldId id="298" r:id="rId42"/>
    <p:sldId id="299" r:id="rId43"/>
  </p:sldIdLst>
  <p:sldSz cx="9144000" cy="6858000" type="screen4x3"/>
  <p:notesSz cx="9872663" cy="67421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33" autoAdjust="0"/>
  </p:normalViewPr>
  <p:slideViewPr>
    <p:cSldViewPr snapToGrid="0" snapToObjects="1">
      <p:cViewPr varScale="1">
        <p:scale>
          <a:sx n="87" d="100"/>
          <a:sy n="87" d="100"/>
        </p:scale>
        <p:origin x="133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5F39F-AB61-8D4E-BED5-333260B611EE}" type="doc">
      <dgm:prSet loTypeId="urn:microsoft.com/office/officeart/2005/8/layout/cycle3" loCatId="" qsTypeId="urn:microsoft.com/office/officeart/2005/8/quickstyle/simple4" qsCatId="simple" csTypeId="urn:microsoft.com/office/officeart/2005/8/colors/colorful2" csCatId="colorful" phldr="1"/>
      <dgm:spPr/>
      <dgm:t>
        <a:bodyPr/>
        <a:lstStyle/>
        <a:p>
          <a:endParaRPr kumimoji="1" lang="ja-JP" altLang="en-US"/>
        </a:p>
      </dgm:t>
    </dgm:pt>
    <dgm:pt modelId="{9C1B4024-BA3D-9E43-A984-893A922F76F1}">
      <dgm:prSet phldrT="[テキスト]" custT="1"/>
      <dgm:spPr/>
      <dgm:t>
        <a:bodyPr/>
        <a:lstStyle/>
        <a:p>
          <a:pPr algn="l"/>
          <a:r>
            <a:rPr lang="ja-JP" altLang="en-US" sz="2400" dirty="0" smtClean="0">
              <a:solidFill>
                <a:srgbClr val="000000"/>
              </a:solidFill>
            </a:rPr>
            <a:t>皿を裏返して、音楽に合わせて皿を隣の人へ回す</a:t>
          </a:r>
          <a:endParaRPr lang="ja-JP" altLang="en-US" sz="2400" dirty="0">
            <a:solidFill>
              <a:srgbClr val="000000"/>
            </a:solidFill>
          </a:endParaRPr>
        </a:p>
      </dgm:t>
    </dgm:pt>
    <dgm:pt modelId="{912B84F6-4E5E-2E4D-B161-8B9F9FDCFAC4}" type="parTrans" cxnId="{685C51F8-96FD-2B42-9537-9CBCE063AF4E}">
      <dgm:prSet/>
      <dgm:spPr/>
      <dgm:t>
        <a:bodyPr/>
        <a:lstStyle/>
        <a:p>
          <a:endParaRPr lang="ja-JP" altLang="en-US" sz="2000">
            <a:solidFill>
              <a:srgbClr val="000000"/>
            </a:solidFill>
          </a:endParaRPr>
        </a:p>
      </dgm:t>
    </dgm:pt>
    <dgm:pt modelId="{EFB2BDFF-6243-3643-8DF2-FF868CF64113}" type="sibTrans" cxnId="{685C51F8-96FD-2B42-9537-9CBCE063AF4E}">
      <dgm:prSet/>
      <dgm:spPr/>
      <dgm:t>
        <a:bodyPr/>
        <a:lstStyle/>
        <a:p>
          <a:endParaRPr lang="ja-JP" altLang="en-US" sz="2000">
            <a:solidFill>
              <a:srgbClr val="000000"/>
            </a:solidFill>
          </a:endParaRPr>
        </a:p>
      </dgm:t>
    </dgm:pt>
    <dgm:pt modelId="{488F5A58-C3CB-AF41-9732-BB3031CD11EF}">
      <dgm:prSet phldrT="[テキスト]" custT="1"/>
      <dgm:spPr/>
      <dgm:t>
        <a:bodyPr/>
        <a:lstStyle/>
        <a:p>
          <a:pPr algn="l"/>
          <a:r>
            <a:rPr lang="ja-JP" altLang="en-US" sz="2400" dirty="0" smtClean="0">
              <a:solidFill>
                <a:srgbClr val="000000"/>
              </a:solidFill>
            </a:rPr>
            <a:t>音楽が止まったら自分のところにある皿の持ち主を確認する</a:t>
          </a:r>
          <a:endParaRPr lang="ja-JP" altLang="en-US" sz="2400" dirty="0">
            <a:solidFill>
              <a:srgbClr val="000000"/>
            </a:solidFill>
          </a:endParaRPr>
        </a:p>
      </dgm:t>
    </dgm:pt>
    <dgm:pt modelId="{005DC1DD-852E-734F-B7C7-3BA60ABF71C6}" type="parTrans" cxnId="{8CFEBE45-9434-AF47-A4B3-E8F8A9E02584}">
      <dgm:prSet/>
      <dgm:spPr/>
      <dgm:t>
        <a:bodyPr/>
        <a:lstStyle/>
        <a:p>
          <a:endParaRPr lang="ja-JP" altLang="en-US" sz="2000">
            <a:solidFill>
              <a:srgbClr val="000000"/>
            </a:solidFill>
          </a:endParaRPr>
        </a:p>
      </dgm:t>
    </dgm:pt>
    <dgm:pt modelId="{4FD6D094-93DF-FE4F-B063-FB7C69FAA34F}" type="sibTrans" cxnId="{8CFEBE45-9434-AF47-A4B3-E8F8A9E02584}">
      <dgm:prSet/>
      <dgm:spPr/>
      <dgm:t>
        <a:bodyPr/>
        <a:lstStyle/>
        <a:p>
          <a:endParaRPr lang="ja-JP" altLang="en-US" sz="2000">
            <a:solidFill>
              <a:srgbClr val="000000"/>
            </a:solidFill>
          </a:endParaRPr>
        </a:p>
      </dgm:t>
    </dgm:pt>
    <dgm:pt modelId="{662BA635-67A6-4244-A04B-CBE634AF4EC3}">
      <dgm:prSet phldrT="[テキスト]" custT="1"/>
      <dgm:spPr/>
      <dgm:t>
        <a:bodyPr/>
        <a:lstStyle/>
        <a:p>
          <a:pPr algn="l"/>
          <a:r>
            <a:rPr lang="ja-JP" altLang="en-US" sz="2400" dirty="0" smtClean="0">
              <a:solidFill>
                <a:srgbClr val="000000"/>
              </a:solidFill>
            </a:rPr>
            <a:t>皿の持ち主に感謝のメッセージを書く</a:t>
          </a:r>
          <a:endParaRPr lang="ja-JP" altLang="en-US" sz="2400" dirty="0">
            <a:solidFill>
              <a:srgbClr val="000000"/>
            </a:solidFill>
          </a:endParaRPr>
        </a:p>
      </dgm:t>
    </dgm:pt>
    <dgm:pt modelId="{EA7C3014-6B6E-3A4C-9431-2AF8D661D67B}" type="parTrans" cxnId="{49F9CC52-CCA1-5548-88E5-151AFF17358A}">
      <dgm:prSet/>
      <dgm:spPr/>
      <dgm:t>
        <a:bodyPr/>
        <a:lstStyle/>
        <a:p>
          <a:endParaRPr lang="ja-JP" altLang="en-US" sz="2000">
            <a:solidFill>
              <a:srgbClr val="000000"/>
            </a:solidFill>
          </a:endParaRPr>
        </a:p>
      </dgm:t>
    </dgm:pt>
    <dgm:pt modelId="{1F15C504-0401-1945-9444-F9B7D494D857}" type="sibTrans" cxnId="{49F9CC52-CCA1-5548-88E5-151AFF17358A}">
      <dgm:prSet/>
      <dgm:spPr/>
      <dgm:t>
        <a:bodyPr/>
        <a:lstStyle/>
        <a:p>
          <a:endParaRPr lang="ja-JP" altLang="en-US" sz="2000">
            <a:solidFill>
              <a:srgbClr val="000000"/>
            </a:solidFill>
          </a:endParaRPr>
        </a:p>
      </dgm:t>
    </dgm:pt>
    <dgm:pt modelId="{09373BC7-14AC-9148-B86E-17028331F636}">
      <dgm:prSet phldrT="[テキスト]" custT="1"/>
      <dgm:spPr/>
      <dgm:t>
        <a:bodyPr/>
        <a:lstStyle/>
        <a:p>
          <a:pPr algn="l"/>
          <a:r>
            <a:rPr lang="ja-JP" altLang="en-US" sz="2400" dirty="0" smtClean="0">
              <a:solidFill>
                <a:srgbClr val="000000"/>
              </a:solidFill>
            </a:rPr>
            <a:t>皿の表側にメッセージを書いたシールを貼る</a:t>
          </a:r>
        </a:p>
      </dgm:t>
    </dgm:pt>
    <dgm:pt modelId="{3722C310-8C2A-3E41-9D0C-798F0A25577C}" type="parTrans" cxnId="{DBD75166-BCC6-6E4A-8BBA-FC0F7C2E45FB}">
      <dgm:prSet/>
      <dgm:spPr/>
      <dgm:t>
        <a:bodyPr/>
        <a:lstStyle/>
        <a:p>
          <a:endParaRPr lang="ja-JP" altLang="en-US" sz="2000">
            <a:solidFill>
              <a:srgbClr val="000000"/>
            </a:solidFill>
          </a:endParaRPr>
        </a:p>
      </dgm:t>
    </dgm:pt>
    <dgm:pt modelId="{75FEF2F8-AE4C-A147-AFAA-83844EA11F71}" type="sibTrans" cxnId="{DBD75166-BCC6-6E4A-8BBA-FC0F7C2E45FB}">
      <dgm:prSet/>
      <dgm:spPr/>
      <dgm:t>
        <a:bodyPr/>
        <a:lstStyle/>
        <a:p>
          <a:endParaRPr lang="ja-JP" altLang="en-US" sz="2000" dirty="0">
            <a:solidFill>
              <a:srgbClr val="000000"/>
            </a:solidFill>
          </a:endParaRPr>
        </a:p>
      </dgm:t>
    </dgm:pt>
    <dgm:pt modelId="{3F4673F1-1FBE-2048-8A2F-8857C0994E31}" type="pres">
      <dgm:prSet presAssocID="{C8B5F39F-AB61-8D4E-BED5-333260B611EE}" presName="Name0" presStyleCnt="0">
        <dgm:presLayoutVars>
          <dgm:dir/>
          <dgm:resizeHandles val="exact"/>
        </dgm:presLayoutVars>
      </dgm:prSet>
      <dgm:spPr/>
      <dgm:t>
        <a:bodyPr/>
        <a:lstStyle/>
        <a:p>
          <a:endParaRPr kumimoji="1" lang="ja-JP" altLang="en-US"/>
        </a:p>
      </dgm:t>
    </dgm:pt>
    <dgm:pt modelId="{A67472D9-9C24-8440-9606-E25C25D7F966}" type="pres">
      <dgm:prSet presAssocID="{C8B5F39F-AB61-8D4E-BED5-333260B611EE}" presName="cycle" presStyleCnt="0"/>
      <dgm:spPr/>
    </dgm:pt>
    <dgm:pt modelId="{0446CB47-1C6D-2744-A581-CA0016C0C7C6}" type="pres">
      <dgm:prSet presAssocID="{9C1B4024-BA3D-9E43-A984-893A922F76F1}" presName="nodeFirstNode" presStyleLbl="node1" presStyleIdx="0" presStyleCnt="4">
        <dgm:presLayoutVars>
          <dgm:bulletEnabled val="1"/>
        </dgm:presLayoutVars>
      </dgm:prSet>
      <dgm:spPr/>
      <dgm:t>
        <a:bodyPr/>
        <a:lstStyle/>
        <a:p>
          <a:endParaRPr kumimoji="1" lang="ja-JP" altLang="en-US"/>
        </a:p>
      </dgm:t>
    </dgm:pt>
    <dgm:pt modelId="{79095AAB-730E-254E-8C0D-BDDEDD5DA996}" type="pres">
      <dgm:prSet presAssocID="{EFB2BDFF-6243-3643-8DF2-FF868CF64113}" presName="sibTransFirstNode" presStyleLbl="bgShp" presStyleIdx="0" presStyleCnt="1"/>
      <dgm:spPr/>
      <dgm:t>
        <a:bodyPr/>
        <a:lstStyle/>
        <a:p>
          <a:endParaRPr kumimoji="1" lang="ja-JP" altLang="en-US"/>
        </a:p>
      </dgm:t>
    </dgm:pt>
    <dgm:pt modelId="{8CF833CF-FA20-9540-A634-507136328A14}" type="pres">
      <dgm:prSet presAssocID="{488F5A58-C3CB-AF41-9732-BB3031CD11EF}" presName="nodeFollowingNodes" presStyleLbl="node1" presStyleIdx="1" presStyleCnt="4">
        <dgm:presLayoutVars>
          <dgm:bulletEnabled val="1"/>
        </dgm:presLayoutVars>
      </dgm:prSet>
      <dgm:spPr/>
      <dgm:t>
        <a:bodyPr/>
        <a:lstStyle/>
        <a:p>
          <a:endParaRPr kumimoji="1" lang="ja-JP" altLang="en-US"/>
        </a:p>
      </dgm:t>
    </dgm:pt>
    <dgm:pt modelId="{F87E8698-F4A5-ED4C-AA9A-ECEE60166B45}" type="pres">
      <dgm:prSet presAssocID="{662BA635-67A6-4244-A04B-CBE634AF4EC3}" presName="nodeFollowingNodes" presStyleLbl="node1" presStyleIdx="2" presStyleCnt="4">
        <dgm:presLayoutVars>
          <dgm:bulletEnabled val="1"/>
        </dgm:presLayoutVars>
      </dgm:prSet>
      <dgm:spPr/>
      <dgm:t>
        <a:bodyPr/>
        <a:lstStyle/>
        <a:p>
          <a:endParaRPr kumimoji="1" lang="ja-JP" altLang="en-US"/>
        </a:p>
      </dgm:t>
    </dgm:pt>
    <dgm:pt modelId="{991D1C41-B063-5A4D-80E8-D902F9C9D43F}" type="pres">
      <dgm:prSet presAssocID="{09373BC7-14AC-9148-B86E-17028331F636}" presName="nodeFollowingNodes" presStyleLbl="node1" presStyleIdx="3" presStyleCnt="4">
        <dgm:presLayoutVars>
          <dgm:bulletEnabled val="1"/>
        </dgm:presLayoutVars>
      </dgm:prSet>
      <dgm:spPr/>
      <dgm:t>
        <a:bodyPr/>
        <a:lstStyle/>
        <a:p>
          <a:endParaRPr kumimoji="1" lang="ja-JP" altLang="en-US"/>
        </a:p>
      </dgm:t>
    </dgm:pt>
  </dgm:ptLst>
  <dgm:cxnLst>
    <dgm:cxn modelId="{F03C4037-470C-5849-AF04-32E880F9CD03}" type="presOf" srcId="{488F5A58-C3CB-AF41-9732-BB3031CD11EF}" destId="{8CF833CF-FA20-9540-A634-507136328A14}" srcOrd="0" destOrd="0" presId="urn:microsoft.com/office/officeart/2005/8/layout/cycle3"/>
    <dgm:cxn modelId="{8CFEBE45-9434-AF47-A4B3-E8F8A9E02584}" srcId="{C8B5F39F-AB61-8D4E-BED5-333260B611EE}" destId="{488F5A58-C3CB-AF41-9732-BB3031CD11EF}" srcOrd="1" destOrd="0" parTransId="{005DC1DD-852E-734F-B7C7-3BA60ABF71C6}" sibTransId="{4FD6D094-93DF-FE4F-B063-FB7C69FAA34F}"/>
    <dgm:cxn modelId="{F53F87F1-B1F1-244F-AFF1-49DF2DED7267}" type="presOf" srcId="{9C1B4024-BA3D-9E43-A984-893A922F76F1}" destId="{0446CB47-1C6D-2744-A581-CA0016C0C7C6}" srcOrd="0" destOrd="0" presId="urn:microsoft.com/office/officeart/2005/8/layout/cycle3"/>
    <dgm:cxn modelId="{054764CC-03F2-2841-B2CC-5110DD6FFF57}" type="presOf" srcId="{09373BC7-14AC-9148-B86E-17028331F636}" destId="{991D1C41-B063-5A4D-80E8-D902F9C9D43F}" srcOrd="0" destOrd="0" presId="urn:microsoft.com/office/officeart/2005/8/layout/cycle3"/>
    <dgm:cxn modelId="{685C51F8-96FD-2B42-9537-9CBCE063AF4E}" srcId="{C8B5F39F-AB61-8D4E-BED5-333260B611EE}" destId="{9C1B4024-BA3D-9E43-A984-893A922F76F1}" srcOrd="0" destOrd="0" parTransId="{912B84F6-4E5E-2E4D-B161-8B9F9FDCFAC4}" sibTransId="{EFB2BDFF-6243-3643-8DF2-FF868CF64113}"/>
    <dgm:cxn modelId="{49F9CC52-CCA1-5548-88E5-151AFF17358A}" srcId="{C8B5F39F-AB61-8D4E-BED5-333260B611EE}" destId="{662BA635-67A6-4244-A04B-CBE634AF4EC3}" srcOrd="2" destOrd="0" parTransId="{EA7C3014-6B6E-3A4C-9431-2AF8D661D67B}" sibTransId="{1F15C504-0401-1945-9444-F9B7D494D857}"/>
    <dgm:cxn modelId="{1D5AB8E5-BD30-B942-B983-F11BACAE1DFD}" type="presOf" srcId="{662BA635-67A6-4244-A04B-CBE634AF4EC3}" destId="{F87E8698-F4A5-ED4C-AA9A-ECEE60166B45}" srcOrd="0" destOrd="0" presId="urn:microsoft.com/office/officeart/2005/8/layout/cycle3"/>
    <dgm:cxn modelId="{C44DA823-CF4B-6041-A0E1-762F8CC0B6D8}" type="presOf" srcId="{C8B5F39F-AB61-8D4E-BED5-333260B611EE}" destId="{3F4673F1-1FBE-2048-8A2F-8857C0994E31}" srcOrd="0" destOrd="0" presId="urn:microsoft.com/office/officeart/2005/8/layout/cycle3"/>
    <dgm:cxn modelId="{CEFAA0E4-E6C6-6A4D-8054-3F3E47B815FC}" type="presOf" srcId="{EFB2BDFF-6243-3643-8DF2-FF868CF64113}" destId="{79095AAB-730E-254E-8C0D-BDDEDD5DA996}" srcOrd="0" destOrd="0" presId="urn:microsoft.com/office/officeart/2005/8/layout/cycle3"/>
    <dgm:cxn modelId="{DBD75166-BCC6-6E4A-8BBA-FC0F7C2E45FB}" srcId="{C8B5F39F-AB61-8D4E-BED5-333260B611EE}" destId="{09373BC7-14AC-9148-B86E-17028331F636}" srcOrd="3" destOrd="0" parTransId="{3722C310-8C2A-3E41-9D0C-798F0A25577C}" sibTransId="{75FEF2F8-AE4C-A147-AFAA-83844EA11F71}"/>
    <dgm:cxn modelId="{C7634041-CEF9-C04B-A6AA-67176BD0AB2F}" type="presParOf" srcId="{3F4673F1-1FBE-2048-8A2F-8857C0994E31}" destId="{A67472D9-9C24-8440-9606-E25C25D7F966}" srcOrd="0" destOrd="0" presId="urn:microsoft.com/office/officeart/2005/8/layout/cycle3"/>
    <dgm:cxn modelId="{637E5E4A-5109-3347-AED9-6620AFE9A804}" type="presParOf" srcId="{A67472D9-9C24-8440-9606-E25C25D7F966}" destId="{0446CB47-1C6D-2744-A581-CA0016C0C7C6}" srcOrd="0" destOrd="0" presId="urn:microsoft.com/office/officeart/2005/8/layout/cycle3"/>
    <dgm:cxn modelId="{B008DB10-99C0-4442-B80E-E4E7E11D29CD}" type="presParOf" srcId="{A67472D9-9C24-8440-9606-E25C25D7F966}" destId="{79095AAB-730E-254E-8C0D-BDDEDD5DA996}" srcOrd="1" destOrd="0" presId="urn:microsoft.com/office/officeart/2005/8/layout/cycle3"/>
    <dgm:cxn modelId="{B8F1B9B0-874A-C14A-9E94-DE994C324165}" type="presParOf" srcId="{A67472D9-9C24-8440-9606-E25C25D7F966}" destId="{8CF833CF-FA20-9540-A634-507136328A14}" srcOrd="2" destOrd="0" presId="urn:microsoft.com/office/officeart/2005/8/layout/cycle3"/>
    <dgm:cxn modelId="{5FDA33D5-1D54-3E45-A7F8-EC43E58C3E9C}" type="presParOf" srcId="{A67472D9-9C24-8440-9606-E25C25D7F966}" destId="{F87E8698-F4A5-ED4C-AA9A-ECEE60166B45}" srcOrd="3" destOrd="0" presId="urn:microsoft.com/office/officeart/2005/8/layout/cycle3"/>
    <dgm:cxn modelId="{E545AC21-C57F-A04B-8E5C-39835CCA882D}" type="presParOf" srcId="{A67472D9-9C24-8440-9606-E25C25D7F966}" destId="{991D1C41-B063-5A4D-80E8-D902F9C9D43F}"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45869-0E8F-8546-B73C-C67BF4FB14CB}" type="doc">
      <dgm:prSet loTypeId="urn:microsoft.com/office/officeart/2005/8/layout/radial3" loCatId="" qsTypeId="urn:microsoft.com/office/officeart/2005/8/quickstyle/simple4" qsCatId="simple" csTypeId="urn:microsoft.com/office/officeart/2005/8/colors/colorful1" csCatId="colorful" phldr="1"/>
      <dgm:spPr/>
      <dgm:t>
        <a:bodyPr/>
        <a:lstStyle/>
        <a:p>
          <a:endParaRPr kumimoji="1" lang="ja-JP" altLang="en-US"/>
        </a:p>
      </dgm:t>
    </dgm:pt>
    <dgm:pt modelId="{75F10A5B-949F-6240-89DB-F1A2B1E0E203}">
      <dgm:prSet phldrT="[テキスト]" custT="1"/>
      <dgm:spPr/>
      <dgm:t>
        <a:bodyPr/>
        <a:lstStyle/>
        <a:p>
          <a:r>
            <a:rPr kumimoji="1" lang="ja-JP" altLang="en-US" sz="6000" dirty="0" smtClean="0"/>
            <a:t>安心</a:t>
          </a:r>
          <a:endParaRPr kumimoji="1" lang="ja-JP" altLang="en-US" sz="6000" dirty="0"/>
        </a:p>
      </dgm:t>
    </dgm:pt>
    <dgm:pt modelId="{439CB5EC-3A8F-DB4E-8367-1AF308395077}" type="parTrans" cxnId="{AEA92D39-7489-594C-BDFB-EDA71979F07C}">
      <dgm:prSet/>
      <dgm:spPr/>
      <dgm:t>
        <a:bodyPr/>
        <a:lstStyle/>
        <a:p>
          <a:endParaRPr kumimoji="1" lang="ja-JP" altLang="en-US"/>
        </a:p>
      </dgm:t>
    </dgm:pt>
    <dgm:pt modelId="{DE3427D1-D59E-FE40-BD20-D6700DCD10AA}" type="sibTrans" cxnId="{AEA92D39-7489-594C-BDFB-EDA71979F07C}">
      <dgm:prSet/>
      <dgm:spPr/>
      <dgm:t>
        <a:bodyPr/>
        <a:lstStyle/>
        <a:p>
          <a:endParaRPr kumimoji="1" lang="ja-JP" altLang="en-US"/>
        </a:p>
      </dgm:t>
    </dgm:pt>
    <dgm:pt modelId="{921BC300-1934-3349-939B-2C942A94991B}">
      <dgm:prSet phldrT="[テキスト]" custT="1"/>
      <dgm:spPr/>
      <dgm:t>
        <a:bodyPr/>
        <a:lstStyle/>
        <a:p>
          <a:r>
            <a:rPr kumimoji="1" lang="ja-JP" altLang="en-US" sz="2000" dirty="0" smtClean="0"/>
            <a:t>自分の役割や力を見つける</a:t>
          </a:r>
          <a:endParaRPr kumimoji="1" lang="ja-JP" altLang="en-US" sz="2000" dirty="0"/>
        </a:p>
      </dgm:t>
    </dgm:pt>
    <dgm:pt modelId="{8D88369A-3AFF-B442-AD5C-FFC9F92E0A17}" type="parTrans" cxnId="{B3BCC203-8184-2141-B1BE-EEA1C7ED6FE3}">
      <dgm:prSet/>
      <dgm:spPr/>
      <dgm:t>
        <a:bodyPr/>
        <a:lstStyle/>
        <a:p>
          <a:endParaRPr kumimoji="1" lang="ja-JP" altLang="en-US"/>
        </a:p>
      </dgm:t>
    </dgm:pt>
    <dgm:pt modelId="{8F94A594-EFB0-4043-895C-548D04A0121B}" type="sibTrans" cxnId="{B3BCC203-8184-2141-B1BE-EEA1C7ED6FE3}">
      <dgm:prSet/>
      <dgm:spPr/>
      <dgm:t>
        <a:bodyPr/>
        <a:lstStyle/>
        <a:p>
          <a:endParaRPr kumimoji="1" lang="ja-JP" altLang="en-US"/>
        </a:p>
      </dgm:t>
    </dgm:pt>
    <dgm:pt modelId="{A2CB0E67-B529-E245-9CE4-8E60A8D4EA1F}">
      <dgm:prSet phldrT="[テキスト]" custT="1"/>
      <dgm:spPr/>
      <dgm:t>
        <a:bodyPr/>
        <a:lstStyle/>
        <a:p>
          <a:r>
            <a:rPr kumimoji="1" lang="ja-JP" altLang="en-US" sz="2000" dirty="0" smtClean="0"/>
            <a:t>自分にも役割がある</a:t>
          </a:r>
        </a:p>
      </dgm:t>
    </dgm:pt>
    <dgm:pt modelId="{A777ED7D-CF2C-854A-A390-A7DD29785C9A}" type="parTrans" cxnId="{170339F0-98B7-FB45-8E1F-A7DE3640E2C0}">
      <dgm:prSet/>
      <dgm:spPr/>
      <dgm:t>
        <a:bodyPr/>
        <a:lstStyle/>
        <a:p>
          <a:endParaRPr kumimoji="1" lang="ja-JP" altLang="en-US"/>
        </a:p>
      </dgm:t>
    </dgm:pt>
    <dgm:pt modelId="{7B65ECB0-E7CF-E747-AF72-A9604F582A69}" type="sibTrans" cxnId="{170339F0-98B7-FB45-8E1F-A7DE3640E2C0}">
      <dgm:prSet/>
      <dgm:spPr/>
      <dgm:t>
        <a:bodyPr/>
        <a:lstStyle/>
        <a:p>
          <a:endParaRPr kumimoji="1" lang="ja-JP" altLang="en-US"/>
        </a:p>
      </dgm:t>
    </dgm:pt>
    <dgm:pt modelId="{98FB5A21-AD15-354E-8918-8FDDA990798C}">
      <dgm:prSet phldrT="[テキスト]" custT="1"/>
      <dgm:spPr/>
      <dgm:t>
        <a:bodyPr/>
        <a:lstStyle/>
        <a:p>
          <a:r>
            <a:rPr kumimoji="1" lang="ja-JP" altLang="en-US" sz="2000" dirty="0" smtClean="0"/>
            <a:t>誰かの役に立っている</a:t>
          </a:r>
        </a:p>
      </dgm:t>
    </dgm:pt>
    <dgm:pt modelId="{BE6758EF-607F-514B-9435-8450DFDA4049}" type="parTrans" cxnId="{A4F05E4A-A3AB-5740-A34A-8A11E3E28239}">
      <dgm:prSet/>
      <dgm:spPr/>
      <dgm:t>
        <a:bodyPr/>
        <a:lstStyle/>
        <a:p>
          <a:endParaRPr kumimoji="1" lang="ja-JP" altLang="en-US"/>
        </a:p>
      </dgm:t>
    </dgm:pt>
    <dgm:pt modelId="{33CB1E62-DAC8-C34D-8B8B-00841DAC9B76}" type="sibTrans" cxnId="{A4F05E4A-A3AB-5740-A34A-8A11E3E28239}">
      <dgm:prSet/>
      <dgm:spPr/>
      <dgm:t>
        <a:bodyPr/>
        <a:lstStyle/>
        <a:p>
          <a:endParaRPr kumimoji="1" lang="ja-JP" altLang="en-US"/>
        </a:p>
      </dgm:t>
    </dgm:pt>
    <dgm:pt modelId="{3B63FBF4-66B1-274B-9A6C-89D0D5FC8087}">
      <dgm:prSet phldrT="[テキスト]" custT="1"/>
      <dgm:spPr/>
      <dgm:t>
        <a:bodyPr/>
        <a:lstStyle/>
        <a:p>
          <a:r>
            <a:rPr kumimoji="1" lang="ja-JP" altLang="en-US" sz="2000" dirty="0" smtClean="0"/>
            <a:t>ありのままを受け入れられる</a:t>
          </a:r>
        </a:p>
      </dgm:t>
    </dgm:pt>
    <dgm:pt modelId="{F9DF83A3-1EF9-1944-8BA5-B1A7E984B970}" type="parTrans" cxnId="{D640559A-626D-F045-B3CD-FE726825C023}">
      <dgm:prSet/>
      <dgm:spPr/>
      <dgm:t>
        <a:bodyPr/>
        <a:lstStyle/>
        <a:p>
          <a:endParaRPr kumimoji="1" lang="ja-JP" altLang="en-US"/>
        </a:p>
      </dgm:t>
    </dgm:pt>
    <dgm:pt modelId="{CD2B539F-BE64-6F43-A0C5-ACA875338AC8}" type="sibTrans" cxnId="{D640559A-626D-F045-B3CD-FE726825C023}">
      <dgm:prSet/>
      <dgm:spPr/>
      <dgm:t>
        <a:bodyPr/>
        <a:lstStyle/>
        <a:p>
          <a:endParaRPr kumimoji="1" lang="ja-JP" altLang="en-US"/>
        </a:p>
      </dgm:t>
    </dgm:pt>
    <dgm:pt modelId="{978640AE-461B-7946-9CD9-23143F740D28}" type="pres">
      <dgm:prSet presAssocID="{E1C45869-0E8F-8546-B73C-C67BF4FB14CB}" presName="composite" presStyleCnt="0">
        <dgm:presLayoutVars>
          <dgm:chMax val="1"/>
          <dgm:dir/>
          <dgm:resizeHandles val="exact"/>
        </dgm:presLayoutVars>
      </dgm:prSet>
      <dgm:spPr/>
      <dgm:t>
        <a:bodyPr/>
        <a:lstStyle/>
        <a:p>
          <a:endParaRPr kumimoji="1" lang="ja-JP" altLang="en-US"/>
        </a:p>
      </dgm:t>
    </dgm:pt>
    <dgm:pt modelId="{EA257BFB-99E4-BE45-B49A-219A0186A7C2}" type="pres">
      <dgm:prSet presAssocID="{E1C45869-0E8F-8546-B73C-C67BF4FB14CB}" presName="radial" presStyleCnt="0">
        <dgm:presLayoutVars>
          <dgm:animLvl val="ctr"/>
        </dgm:presLayoutVars>
      </dgm:prSet>
      <dgm:spPr/>
      <dgm:t>
        <a:bodyPr/>
        <a:lstStyle/>
        <a:p>
          <a:endParaRPr kumimoji="1" lang="ja-JP" altLang="en-US"/>
        </a:p>
      </dgm:t>
    </dgm:pt>
    <dgm:pt modelId="{B4C9AEDC-FA59-CD44-B0CC-BBA44492CA3C}" type="pres">
      <dgm:prSet presAssocID="{75F10A5B-949F-6240-89DB-F1A2B1E0E203}" presName="centerShape" presStyleLbl="vennNode1" presStyleIdx="0" presStyleCnt="5" custScaleX="109893" custScaleY="118687" custLinFactNeighborX="66284" custLinFactNeighborY="-17511"/>
      <dgm:spPr/>
      <dgm:t>
        <a:bodyPr/>
        <a:lstStyle/>
        <a:p>
          <a:endParaRPr kumimoji="1" lang="ja-JP" altLang="en-US"/>
        </a:p>
      </dgm:t>
    </dgm:pt>
    <dgm:pt modelId="{820CDFDB-2C7E-CA4D-AF69-C3909A35DD1F}" type="pres">
      <dgm:prSet presAssocID="{921BC300-1934-3349-939B-2C942A94991B}" presName="node" presStyleLbl="vennNode1" presStyleIdx="1" presStyleCnt="5" custScaleX="154400" custScaleY="155063" custRadScaleRad="44736" custRadScaleInc="-1516">
        <dgm:presLayoutVars>
          <dgm:bulletEnabled val="1"/>
        </dgm:presLayoutVars>
      </dgm:prSet>
      <dgm:spPr/>
      <dgm:t>
        <a:bodyPr/>
        <a:lstStyle/>
        <a:p>
          <a:endParaRPr kumimoji="1" lang="ja-JP" altLang="en-US"/>
        </a:p>
      </dgm:t>
    </dgm:pt>
    <dgm:pt modelId="{171561F2-7252-CD44-80B2-54998193F26E}" type="pres">
      <dgm:prSet presAssocID="{A2CB0E67-B529-E245-9CE4-8E60A8D4EA1F}" presName="node" presStyleLbl="vennNode1" presStyleIdx="2" presStyleCnt="5" custScaleX="154400" custScaleY="153661" custRadScaleRad="113168" custRadScaleInc="-191017">
        <dgm:presLayoutVars>
          <dgm:bulletEnabled val="1"/>
        </dgm:presLayoutVars>
      </dgm:prSet>
      <dgm:spPr/>
      <dgm:t>
        <a:bodyPr/>
        <a:lstStyle/>
        <a:p>
          <a:endParaRPr kumimoji="1" lang="ja-JP" altLang="en-US"/>
        </a:p>
      </dgm:t>
    </dgm:pt>
    <dgm:pt modelId="{68472400-B2E0-014F-8332-5EE172147B25}" type="pres">
      <dgm:prSet presAssocID="{98FB5A21-AD15-354E-8918-8FDDA990798C}" presName="node" presStyleLbl="vennNode1" presStyleIdx="3" presStyleCnt="5" custScaleX="158998" custScaleY="160643" custRadScaleRad="176427" custRadScaleInc="70919">
        <dgm:presLayoutVars>
          <dgm:bulletEnabled val="1"/>
        </dgm:presLayoutVars>
      </dgm:prSet>
      <dgm:spPr/>
      <dgm:t>
        <a:bodyPr/>
        <a:lstStyle/>
        <a:p>
          <a:endParaRPr kumimoji="1" lang="ja-JP" altLang="en-US"/>
        </a:p>
      </dgm:t>
    </dgm:pt>
    <dgm:pt modelId="{E5D1903F-EF7E-7145-AA4D-3B3622D1FD01}" type="pres">
      <dgm:prSet presAssocID="{3B63FBF4-66B1-274B-9A6C-89D0D5FC8087}" presName="node" presStyleLbl="vennNode1" presStyleIdx="4" presStyleCnt="5" custScaleX="146445" custScaleY="146296" custRadScaleRad="66355" custRadScaleInc="-59399">
        <dgm:presLayoutVars>
          <dgm:bulletEnabled val="1"/>
        </dgm:presLayoutVars>
      </dgm:prSet>
      <dgm:spPr/>
      <dgm:t>
        <a:bodyPr/>
        <a:lstStyle/>
        <a:p>
          <a:endParaRPr kumimoji="1" lang="ja-JP" altLang="en-US"/>
        </a:p>
      </dgm:t>
    </dgm:pt>
  </dgm:ptLst>
  <dgm:cxnLst>
    <dgm:cxn modelId="{D50DEC4E-9812-C84C-94F0-1C1ACB0438B7}" type="presOf" srcId="{A2CB0E67-B529-E245-9CE4-8E60A8D4EA1F}" destId="{171561F2-7252-CD44-80B2-54998193F26E}" srcOrd="0" destOrd="0" presId="urn:microsoft.com/office/officeart/2005/8/layout/radial3"/>
    <dgm:cxn modelId="{81ECC4F7-A13B-314F-AD3A-2CABF51DAE30}" type="presOf" srcId="{98FB5A21-AD15-354E-8918-8FDDA990798C}" destId="{68472400-B2E0-014F-8332-5EE172147B25}" srcOrd="0" destOrd="0" presId="urn:microsoft.com/office/officeart/2005/8/layout/radial3"/>
    <dgm:cxn modelId="{B3BCC203-8184-2141-B1BE-EEA1C7ED6FE3}" srcId="{75F10A5B-949F-6240-89DB-F1A2B1E0E203}" destId="{921BC300-1934-3349-939B-2C942A94991B}" srcOrd="0" destOrd="0" parTransId="{8D88369A-3AFF-B442-AD5C-FFC9F92E0A17}" sibTransId="{8F94A594-EFB0-4043-895C-548D04A0121B}"/>
    <dgm:cxn modelId="{B9867527-9BBE-5C4D-A956-F78788632FF0}" type="presOf" srcId="{75F10A5B-949F-6240-89DB-F1A2B1E0E203}" destId="{B4C9AEDC-FA59-CD44-B0CC-BBA44492CA3C}" srcOrd="0" destOrd="0" presId="urn:microsoft.com/office/officeart/2005/8/layout/radial3"/>
    <dgm:cxn modelId="{B824FFB8-06A1-D047-8471-08FA531A8464}" type="presOf" srcId="{3B63FBF4-66B1-274B-9A6C-89D0D5FC8087}" destId="{E5D1903F-EF7E-7145-AA4D-3B3622D1FD01}" srcOrd="0" destOrd="0" presId="urn:microsoft.com/office/officeart/2005/8/layout/radial3"/>
    <dgm:cxn modelId="{A4F05E4A-A3AB-5740-A34A-8A11E3E28239}" srcId="{75F10A5B-949F-6240-89DB-F1A2B1E0E203}" destId="{98FB5A21-AD15-354E-8918-8FDDA990798C}" srcOrd="2" destOrd="0" parTransId="{BE6758EF-607F-514B-9435-8450DFDA4049}" sibTransId="{33CB1E62-DAC8-C34D-8B8B-00841DAC9B76}"/>
    <dgm:cxn modelId="{D640559A-626D-F045-B3CD-FE726825C023}" srcId="{75F10A5B-949F-6240-89DB-F1A2B1E0E203}" destId="{3B63FBF4-66B1-274B-9A6C-89D0D5FC8087}" srcOrd="3" destOrd="0" parTransId="{F9DF83A3-1EF9-1944-8BA5-B1A7E984B970}" sibTransId="{CD2B539F-BE64-6F43-A0C5-ACA875338AC8}"/>
    <dgm:cxn modelId="{878FCF52-AFF9-F34B-951F-A5A26B64825D}" type="presOf" srcId="{E1C45869-0E8F-8546-B73C-C67BF4FB14CB}" destId="{978640AE-461B-7946-9CD9-23143F740D28}" srcOrd="0" destOrd="0" presId="urn:microsoft.com/office/officeart/2005/8/layout/radial3"/>
    <dgm:cxn modelId="{A09F5A8C-1C74-5742-B401-76C5D0A498CC}" type="presOf" srcId="{921BC300-1934-3349-939B-2C942A94991B}" destId="{820CDFDB-2C7E-CA4D-AF69-C3909A35DD1F}" srcOrd="0" destOrd="0" presId="urn:microsoft.com/office/officeart/2005/8/layout/radial3"/>
    <dgm:cxn modelId="{AEA92D39-7489-594C-BDFB-EDA71979F07C}" srcId="{E1C45869-0E8F-8546-B73C-C67BF4FB14CB}" destId="{75F10A5B-949F-6240-89DB-F1A2B1E0E203}" srcOrd="0" destOrd="0" parTransId="{439CB5EC-3A8F-DB4E-8367-1AF308395077}" sibTransId="{DE3427D1-D59E-FE40-BD20-D6700DCD10AA}"/>
    <dgm:cxn modelId="{170339F0-98B7-FB45-8E1F-A7DE3640E2C0}" srcId="{75F10A5B-949F-6240-89DB-F1A2B1E0E203}" destId="{A2CB0E67-B529-E245-9CE4-8E60A8D4EA1F}" srcOrd="1" destOrd="0" parTransId="{A777ED7D-CF2C-854A-A390-A7DD29785C9A}" sibTransId="{7B65ECB0-E7CF-E747-AF72-A9604F582A69}"/>
    <dgm:cxn modelId="{F84313AE-8DCD-E24B-8287-FF8FE0748B54}" type="presParOf" srcId="{978640AE-461B-7946-9CD9-23143F740D28}" destId="{EA257BFB-99E4-BE45-B49A-219A0186A7C2}" srcOrd="0" destOrd="0" presId="urn:microsoft.com/office/officeart/2005/8/layout/radial3"/>
    <dgm:cxn modelId="{A1CAB101-BCC6-8A4E-9B3D-9C33BA729877}" type="presParOf" srcId="{EA257BFB-99E4-BE45-B49A-219A0186A7C2}" destId="{B4C9AEDC-FA59-CD44-B0CC-BBA44492CA3C}" srcOrd="0" destOrd="0" presId="urn:microsoft.com/office/officeart/2005/8/layout/radial3"/>
    <dgm:cxn modelId="{639B7C6C-C785-034F-92D7-E144D04009FF}" type="presParOf" srcId="{EA257BFB-99E4-BE45-B49A-219A0186A7C2}" destId="{820CDFDB-2C7E-CA4D-AF69-C3909A35DD1F}" srcOrd="1" destOrd="0" presId="urn:microsoft.com/office/officeart/2005/8/layout/radial3"/>
    <dgm:cxn modelId="{F14E44F3-DE0F-6740-B78E-6E06E195339E}" type="presParOf" srcId="{EA257BFB-99E4-BE45-B49A-219A0186A7C2}" destId="{171561F2-7252-CD44-80B2-54998193F26E}" srcOrd="2" destOrd="0" presId="urn:microsoft.com/office/officeart/2005/8/layout/radial3"/>
    <dgm:cxn modelId="{5A5D0095-9316-F541-9845-91F6B4609258}" type="presParOf" srcId="{EA257BFB-99E4-BE45-B49A-219A0186A7C2}" destId="{68472400-B2E0-014F-8332-5EE172147B25}" srcOrd="3" destOrd="0" presId="urn:microsoft.com/office/officeart/2005/8/layout/radial3"/>
    <dgm:cxn modelId="{E0AE99E3-FD37-CF4F-BD06-B6C6EA246D8E}" type="presParOf" srcId="{EA257BFB-99E4-BE45-B49A-219A0186A7C2}" destId="{E5D1903F-EF7E-7145-AA4D-3B3622D1FD0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95AAB-730E-254E-8C0D-BDDEDD5DA996}">
      <dsp:nvSpPr>
        <dsp:cNvPr id="0" name=""/>
        <dsp:cNvSpPr/>
      </dsp:nvSpPr>
      <dsp:spPr>
        <a:xfrm>
          <a:off x="2139796" y="-126365"/>
          <a:ext cx="4864407" cy="4864407"/>
        </a:xfrm>
        <a:prstGeom prst="circularArrow">
          <a:avLst>
            <a:gd name="adj1" fmla="val 4668"/>
            <a:gd name="adj2" fmla="val 272909"/>
            <a:gd name="adj3" fmla="val 12850124"/>
            <a:gd name="adj4" fmla="val 18018093"/>
            <a:gd name="adj5" fmla="val 484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446CB47-1C6D-2744-A581-CA0016C0C7C6}">
      <dsp:nvSpPr>
        <dsp:cNvPr id="0" name=""/>
        <dsp:cNvSpPr/>
      </dsp:nvSpPr>
      <dsp:spPr>
        <a:xfrm>
          <a:off x="2960191" y="1442"/>
          <a:ext cx="3223617" cy="161180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solidFill>
                <a:srgbClr val="000000"/>
              </a:solidFill>
            </a:rPr>
            <a:t>皿を裏返して、音楽に合わせて皿を隣の人へ回す</a:t>
          </a:r>
          <a:endParaRPr lang="ja-JP" altLang="en-US" sz="2400" kern="1200" dirty="0">
            <a:solidFill>
              <a:srgbClr val="000000"/>
            </a:solidFill>
          </a:endParaRPr>
        </a:p>
      </dsp:txBody>
      <dsp:txXfrm>
        <a:off x="3038873" y="80124"/>
        <a:ext cx="3066253" cy="1454444"/>
      </dsp:txXfrm>
    </dsp:sp>
    <dsp:sp modelId="{8CF833CF-FA20-9540-A634-507136328A14}">
      <dsp:nvSpPr>
        <dsp:cNvPr id="0" name=""/>
        <dsp:cNvSpPr/>
      </dsp:nvSpPr>
      <dsp:spPr>
        <a:xfrm>
          <a:off x="4706836" y="1748087"/>
          <a:ext cx="3223617" cy="1611808"/>
        </a:xfrm>
        <a:prstGeom prst="roundRect">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solidFill>
                <a:srgbClr val="000000"/>
              </a:solidFill>
            </a:rPr>
            <a:t>音楽が止まったら自分のところにある皿の持ち主を確認する</a:t>
          </a:r>
          <a:endParaRPr lang="ja-JP" altLang="en-US" sz="2400" kern="1200" dirty="0">
            <a:solidFill>
              <a:srgbClr val="000000"/>
            </a:solidFill>
          </a:endParaRPr>
        </a:p>
      </dsp:txBody>
      <dsp:txXfrm>
        <a:off x="4785518" y="1826769"/>
        <a:ext cx="3066253" cy="1454444"/>
      </dsp:txXfrm>
    </dsp:sp>
    <dsp:sp modelId="{F87E8698-F4A5-ED4C-AA9A-ECEE60166B45}">
      <dsp:nvSpPr>
        <dsp:cNvPr id="0" name=""/>
        <dsp:cNvSpPr/>
      </dsp:nvSpPr>
      <dsp:spPr>
        <a:xfrm>
          <a:off x="2960191" y="3494732"/>
          <a:ext cx="3223617" cy="1611808"/>
        </a:xfrm>
        <a:prstGeom prst="roundRect">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solidFill>
                <a:srgbClr val="000000"/>
              </a:solidFill>
            </a:rPr>
            <a:t>皿の持ち主に感謝のメッセージを書く</a:t>
          </a:r>
          <a:endParaRPr lang="ja-JP" altLang="en-US" sz="2400" kern="1200" dirty="0">
            <a:solidFill>
              <a:srgbClr val="000000"/>
            </a:solidFill>
          </a:endParaRPr>
        </a:p>
      </dsp:txBody>
      <dsp:txXfrm>
        <a:off x="3038873" y="3573414"/>
        <a:ext cx="3066253" cy="1454444"/>
      </dsp:txXfrm>
    </dsp:sp>
    <dsp:sp modelId="{991D1C41-B063-5A4D-80E8-D902F9C9D43F}">
      <dsp:nvSpPr>
        <dsp:cNvPr id="0" name=""/>
        <dsp:cNvSpPr/>
      </dsp:nvSpPr>
      <dsp:spPr>
        <a:xfrm>
          <a:off x="1213546" y="1748087"/>
          <a:ext cx="3223617" cy="1611808"/>
        </a:xfrm>
        <a:prstGeom prst="round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solidFill>
                <a:srgbClr val="000000"/>
              </a:solidFill>
            </a:rPr>
            <a:t>皿の表側にメッセージを書いたシールを貼る</a:t>
          </a:r>
        </a:p>
      </dsp:txBody>
      <dsp:txXfrm>
        <a:off x="1292228" y="1826769"/>
        <a:ext cx="3066253" cy="1454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9AEDC-FA59-CD44-B0CC-BBA44492CA3C}">
      <dsp:nvSpPr>
        <dsp:cNvPr id="0" name=""/>
        <dsp:cNvSpPr/>
      </dsp:nvSpPr>
      <dsp:spPr>
        <a:xfrm>
          <a:off x="4946513" y="199571"/>
          <a:ext cx="3007413" cy="3248076"/>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kumimoji="1" lang="ja-JP" altLang="en-US" sz="6000" kern="1200" dirty="0" smtClean="0"/>
            <a:t>安心</a:t>
          </a:r>
          <a:endParaRPr kumimoji="1" lang="ja-JP" altLang="en-US" sz="6000" kern="1200" dirty="0"/>
        </a:p>
      </dsp:txBody>
      <dsp:txXfrm>
        <a:off x="5386938" y="675241"/>
        <a:ext cx="2126563" cy="2296736"/>
      </dsp:txXfrm>
    </dsp:sp>
    <dsp:sp modelId="{820CDFDB-2C7E-CA4D-AF69-C3909A35DD1F}">
      <dsp:nvSpPr>
        <dsp:cNvPr id="0" name=""/>
        <dsp:cNvSpPr/>
      </dsp:nvSpPr>
      <dsp:spPr>
        <a:xfrm>
          <a:off x="3012246" y="589819"/>
          <a:ext cx="2112712" cy="2121784"/>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自分の役割や力を見つける</a:t>
          </a:r>
          <a:endParaRPr kumimoji="1" lang="ja-JP" altLang="en-US" sz="2000" kern="1200" dirty="0"/>
        </a:p>
      </dsp:txBody>
      <dsp:txXfrm>
        <a:off x="3321646" y="900547"/>
        <a:ext cx="1493912" cy="1500328"/>
      </dsp:txXfrm>
    </dsp:sp>
    <dsp:sp modelId="{171561F2-7252-CD44-80B2-54998193F26E}">
      <dsp:nvSpPr>
        <dsp:cNvPr id="0" name=""/>
        <dsp:cNvSpPr/>
      </dsp:nvSpPr>
      <dsp:spPr>
        <a:xfrm>
          <a:off x="1034391" y="1112824"/>
          <a:ext cx="2112712" cy="2102600"/>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自分にも役割がある</a:t>
          </a:r>
        </a:p>
      </dsp:txBody>
      <dsp:txXfrm>
        <a:off x="1343791" y="1420743"/>
        <a:ext cx="1493912" cy="1486762"/>
      </dsp:txXfrm>
    </dsp:sp>
    <dsp:sp modelId="{68472400-B2E0-014F-8332-5EE172147B25}">
      <dsp:nvSpPr>
        <dsp:cNvPr id="0" name=""/>
        <dsp:cNvSpPr/>
      </dsp:nvSpPr>
      <dsp:spPr>
        <a:xfrm>
          <a:off x="177876" y="2735591"/>
          <a:ext cx="2175628" cy="2198137"/>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誰かの役に立っている</a:t>
          </a:r>
        </a:p>
      </dsp:txBody>
      <dsp:txXfrm>
        <a:off x="496489" y="3057501"/>
        <a:ext cx="1538402" cy="1554317"/>
      </dsp:txXfrm>
    </dsp:sp>
    <dsp:sp modelId="{E5D1903F-EF7E-7145-AA4D-3B3622D1FD01}">
      <dsp:nvSpPr>
        <dsp:cNvPr id="0" name=""/>
        <dsp:cNvSpPr/>
      </dsp:nvSpPr>
      <dsp:spPr>
        <a:xfrm>
          <a:off x="2381551" y="2396985"/>
          <a:ext cx="2003861" cy="2001822"/>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ありのままを受け入れられる</a:t>
          </a:r>
        </a:p>
      </dsp:txBody>
      <dsp:txXfrm>
        <a:off x="2675010" y="2690145"/>
        <a:ext cx="1416943" cy="141550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7301" cy="3371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3037" y="0"/>
            <a:ext cx="4277301" cy="337160"/>
          </a:xfrm>
          <a:prstGeom prst="rect">
            <a:avLst/>
          </a:prstGeom>
        </p:spPr>
        <p:txBody>
          <a:bodyPr vert="horz" lIns="91440" tIns="45720" rIns="91440" bIns="45720" rtlCol="0"/>
          <a:lstStyle>
            <a:lvl1pPr algn="r">
              <a:defRPr sz="1200"/>
            </a:lvl1pPr>
          </a:lstStyle>
          <a:p>
            <a:fld id="{23581AF1-077B-416F-A216-E82AEDD50728}" type="datetimeFigureOut">
              <a:rPr kumimoji="1" lang="ja-JP" altLang="en-US" smtClean="0"/>
              <a:t>2024/8/8</a:t>
            </a:fld>
            <a:endParaRPr kumimoji="1" lang="ja-JP" altLang="en-US"/>
          </a:p>
        </p:txBody>
      </p:sp>
      <p:sp>
        <p:nvSpPr>
          <p:cNvPr id="4" name="フッター プレースホルダー 3"/>
          <p:cNvSpPr>
            <a:spLocks noGrp="1"/>
          </p:cNvSpPr>
          <p:nvPr>
            <p:ph type="ftr" sz="quarter" idx="2"/>
          </p:nvPr>
        </p:nvSpPr>
        <p:spPr>
          <a:xfrm>
            <a:off x="0" y="6403869"/>
            <a:ext cx="4277301" cy="33715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3037" y="6403869"/>
            <a:ext cx="4277301" cy="337159"/>
          </a:xfrm>
          <a:prstGeom prst="rect">
            <a:avLst/>
          </a:prstGeom>
        </p:spPr>
        <p:txBody>
          <a:bodyPr vert="horz" lIns="91440" tIns="45720" rIns="91440" bIns="45720" rtlCol="0" anchor="b"/>
          <a:lstStyle>
            <a:lvl1pPr algn="r">
              <a:defRPr sz="1200"/>
            </a:lvl1pPr>
          </a:lstStyle>
          <a:p>
            <a:fld id="{09E2F747-DE74-4C61-80DF-96966D769E44}" type="slidenum">
              <a:rPr kumimoji="1" lang="ja-JP" altLang="en-US" smtClean="0"/>
              <a:t>‹#›</a:t>
            </a:fld>
            <a:endParaRPr kumimoji="1" lang="ja-JP" altLang="en-US"/>
          </a:p>
        </p:txBody>
      </p:sp>
    </p:spTree>
    <p:extLst>
      <p:ext uri="{BB962C8B-B14F-4D97-AF65-F5344CB8AC3E}">
        <p14:creationId xmlns:p14="http://schemas.microsoft.com/office/powerpoint/2010/main" val="4040231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8155" cy="337106"/>
          </a:xfrm>
          <a:prstGeom prst="rect">
            <a:avLst/>
          </a:prstGeom>
        </p:spPr>
        <p:txBody>
          <a:bodyPr vert="horz" lIns="90718" tIns="45359" rIns="90718" bIns="45359"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226" y="1"/>
            <a:ext cx="4278155" cy="337106"/>
          </a:xfrm>
          <a:prstGeom prst="rect">
            <a:avLst/>
          </a:prstGeom>
        </p:spPr>
        <p:txBody>
          <a:bodyPr vert="horz" lIns="90718" tIns="45359" rIns="90718" bIns="45359" rtlCol="0"/>
          <a:lstStyle>
            <a:lvl1pPr algn="r">
              <a:defRPr sz="1200"/>
            </a:lvl1pPr>
          </a:lstStyle>
          <a:p>
            <a:fld id="{5DDC19F5-602C-9C41-962C-2189E6A82552}" type="datetimeFigureOut">
              <a:rPr kumimoji="1" lang="ja-JP" altLang="en-US" smtClean="0"/>
              <a:t>2024/8/8</a:t>
            </a:fld>
            <a:endParaRPr kumimoji="1" lang="ja-JP" altLang="en-US"/>
          </a:p>
        </p:txBody>
      </p:sp>
      <p:sp>
        <p:nvSpPr>
          <p:cNvPr id="4" name="スライド イメージ プレースホルダー 3"/>
          <p:cNvSpPr>
            <a:spLocks noGrp="1" noRot="1" noChangeAspect="1"/>
          </p:cNvSpPr>
          <p:nvPr>
            <p:ph type="sldImg" idx="2"/>
          </p:nvPr>
        </p:nvSpPr>
        <p:spPr>
          <a:xfrm>
            <a:off x="3251200" y="506413"/>
            <a:ext cx="3370263" cy="2527300"/>
          </a:xfrm>
          <a:prstGeom prst="rect">
            <a:avLst/>
          </a:prstGeom>
          <a:noFill/>
          <a:ln w="12700">
            <a:solidFill>
              <a:prstClr val="black"/>
            </a:solidFill>
          </a:ln>
        </p:spPr>
        <p:txBody>
          <a:bodyPr vert="horz" lIns="90718" tIns="45359" rIns="90718" bIns="45359" rtlCol="0" anchor="ctr"/>
          <a:lstStyle/>
          <a:p>
            <a:endParaRPr lang="ja-JP" altLang="en-US"/>
          </a:p>
        </p:txBody>
      </p:sp>
      <p:sp>
        <p:nvSpPr>
          <p:cNvPr id="5" name="ノート プレースホルダー 4"/>
          <p:cNvSpPr>
            <a:spLocks noGrp="1"/>
          </p:cNvSpPr>
          <p:nvPr>
            <p:ph type="body" sz="quarter" idx="3"/>
          </p:nvPr>
        </p:nvSpPr>
        <p:spPr>
          <a:xfrm>
            <a:off x="987267" y="3202504"/>
            <a:ext cx="7898130" cy="3033951"/>
          </a:xfrm>
          <a:prstGeom prst="rect">
            <a:avLst/>
          </a:prstGeom>
        </p:spPr>
        <p:txBody>
          <a:bodyPr vert="horz" lIns="90718" tIns="45359" rIns="90718" bIns="4535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03838"/>
            <a:ext cx="4278155" cy="337106"/>
          </a:xfrm>
          <a:prstGeom prst="rect">
            <a:avLst/>
          </a:prstGeom>
        </p:spPr>
        <p:txBody>
          <a:bodyPr vert="horz" lIns="90718" tIns="45359" rIns="90718" bIns="4535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226" y="6403838"/>
            <a:ext cx="4278155" cy="337106"/>
          </a:xfrm>
          <a:prstGeom prst="rect">
            <a:avLst/>
          </a:prstGeom>
        </p:spPr>
        <p:txBody>
          <a:bodyPr vert="horz" lIns="90718" tIns="45359" rIns="90718" bIns="45359" rtlCol="0" anchor="b"/>
          <a:lstStyle>
            <a:lvl1pPr algn="r">
              <a:defRPr sz="1200"/>
            </a:lvl1pPr>
          </a:lstStyle>
          <a:p>
            <a:fld id="{9573825E-AF67-8E4C-B01E-53494A520D82}" type="slidenum">
              <a:rPr kumimoji="1" lang="ja-JP" altLang="en-US" smtClean="0"/>
              <a:t>‹#›</a:t>
            </a:fld>
            <a:endParaRPr kumimoji="1" lang="ja-JP" altLang="en-US"/>
          </a:p>
        </p:txBody>
      </p:sp>
    </p:spTree>
    <p:extLst>
      <p:ext uri="{BB962C8B-B14F-4D97-AF65-F5344CB8AC3E}">
        <p14:creationId xmlns:p14="http://schemas.microsoft.com/office/powerpoint/2010/main" val="218800901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れでは，今日の２つ目のテーマに移りたいと思います。皆さんは，最近誰かに面と向かって，『ありがとう』と言いましたか？感謝の気持ちはあっても，なかなかいうタイミングがなかったり，面と向かっては言い出せなかったりすることもあるでしょう。</a:t>
            </a:r>
            <a:r>
              <a:rPr lang="ja-JP" altLang="ja-JP" dirty="0">
                <a:solidFill>
                  <a:srgbClr val="FF0000"/>
                </a:solidFill>
              </a:rPr>
              <a:t>しかし，自分以外の人から感謝されたり、認められたりすることは自分に自信を持つことや，ありのままの自分を受け入れられることにつながります。</a:t>
            </a:r>
            <a:r>
              <a:rPr lang="ja-JP" altLang="ja-JP" dirty="0"/>
              <a:t>今日は，『ありがとうの皿』のワークを通して，友達に感謝の気持ちを表現したり，『いいね！』と友達を承認するワークをしていきます。」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1</a:t>
            </a:fld>
            <a:endParaRPr kumimoji="1" lang="ja-JP" altLang="en-US"/>
          </a:p>
        </p:txBody>
      </p:sp>
    </p:spTree>
    <p:extLst>
      <p:ext uri="{BB962C8B-B14F-4D97-AF65-F5344CB8AC3E}">
        <p14:creationId xmlns:p14="http://schemas.microsoft.com/office/powerpoint/2010/main" val="3071832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「メッセージの例です。</a:t>
            </a:r>
            <a:endParaRPr kumimoji="1" lang="en-US" altLang="ja-JP" dirty="0" smtClean="0"/>
          </a:p>
          <a:p>
            <a:r>
              <a:rPr kumimoji="1" lang="ja-JP" altLang="en-US" dirty="0" smtClean="0"/>
              <a:t>・休んだ時にノートを見せてくれてありがとう。</a:t>
            </a:r>
            <a:endParaRPr kumimoji="1" lang="en-US" altLang="ja-JP" dirty="0" smtClean="0"/>
          </a:p>
          <a:p>
            <a:r>
              <a:rPr kumimoji="1" lang="ja-JP" altLang="en-US" dirty="0" smtClean="0"/>
              <a:t>・部活でいつも助けてもらっているよ。これからもよろしく。</a:t>
            </a:r>
            <a:endParaRPr kumimoji="1" lang="en-US" altLang="ja-JP" dirty="0" smtClean="0"/>
          </a:p>
          <a:p>
            <a:r>
              <a:rPr lang="ja-JP" altLang="en-US" dirty="0" smtClean="0"/>
              <a:t>・朝いつも「おはよう」とあいさつしてくれるの、実はとてもうれしいんだ。</a:t>
            </a:r>
            <a:endParaRPr lang="en-US" altLang="ja-JP" dirty="0" smtClean="0"/>
          </a:p>
          <a:p>
            <a:r>
              <a:rPr lang="ja-JP" altLang="en-US" dirty="0" smtClean="0"/>
              <a:t>・運動が得意だよね。体育祭でも大活躍だったね。</a:t>
            </a:r>
            <a:endParaRPr lang="en-US" altLang="ja-JP" dirty="0" smtClean="0"/>
          </a:p>
          <a:p>
            <a:r>
              <a:rPr lang="ja-JP" altLang="en-US" dirty="0" smtClean="0"/>
              <a:t>・先生に怒られた時に話を聞いてくれてありがとう。</a:t>
            </a:r>
            <a:endParaRPr lang="en-US" altLang="ja-JP" dirty="0" smtClean="0"/>
          </a:p>
          <a:p>
            <a:r>
              <a:rPr lang="ja-JP" altLang="en-US" dirty="0" smtClean="0"/>
              <a:t>・いてくれるだけで、なんだか落ち着くんだよね。ありがとう。</a:t>
            </a:r>
            <a:endParaRPr lang="en-US" altLang="ja-JP" dirty="0" smtClean="0"/>
          </a:p>
          <a:p>
            <a:r>
              <a:rPr lang="ja-JP" altLang="en-US" dirty="0" smtClean="0"/>
              <a:t>などです。でははじめましょう。」</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36</a:t>
            </a:fld>
            <a:endParaRPr kumimoji="1" lang="ja-JP" altLang="en-US"/>
          </a:p>
        </p:txBody>
      </p:sp>
    </p:spTree>
    <p:extLst>
      <p:ext uri="{BB962C8B-B14F-4D97-AF65-F5344CB8AC3E}">
        <p14:creationId xmlns:p14="http://schemas.microsoft.com/office/powerpoint/2010/main" val="2631500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「今持っている皿を持ち主へ渡してあげてください。渡されたら</a:t>
            </a:r>
            <a:r>
              <a:rPr lang="ja-JP" altLang="en-US" dirty="0"/>
              <a:t>，</a:t>
            </a:r>
            <a:r>
              <a:rPr lang="ja-JP" altLang="ja-JP" dirty="0"/>
              <a:t>『ありがとうの皿』を眺めて，今の気持ちを味わってみてください。」</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37</a:t>
            </a:fld>
            <a:endParaRPr kumimoji="1" lang="ja-JP" altLang="en-US"/>
          </a:p>
        </p:txBody>
      </p:sp>
    </p:spTree>
    <p:extLst>
      <p:ext uri="{BB962C8B-B14F-4D97-AF65-F5344CB8AC3E}">
        <p14:creationId xmlns:p14="http://schemas.microsoft.com/office/powerpoint/2010/main" val="227452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a:t>
            </a:r>
            <a:r>
              <a:rPr lang="ja-JP" altLang="en-US" dirty="0"/>
              <a:t>この授業では，</a:t>
            </a:r>
            <a:r>
              <a:rPr lang="ja-JP" altLang="ja-JP" dirty="0"/>
              <a:t>友達</a:t>
            </a:r>
            <a:r>
              <a:rPr lang="ja-JP" altLang="en-US" dirty="0"/>
              <a:t>への感謝のメッセージを伝えました。</a:t>
            </a:r>
            <a:r>
              <a:rPr lang="ja-JP" altLang="ja-JP" dirty="0"/>
              <a:t>『ありがとうの皿』を眺めてみて，今どんな気持ちですか？</a:t>
            </a:r>
            <a:endParaRPr lang="en-US" altLang="ja-JP" dirty="0"/>
          </a:p>
          <a:p>
            <a:r>
              <a:rPr lang="ja-JP" altLang="en-US" dirty="0"/>
              <a:t>（この後は、クラスの状況に合わせて、子供の意見を集めたり、一緒にその感じを味わったり、教師の裁量で授業をまとめてください。）</a:t>
            </a:r>
            <a:endParaRPr lang="en-US" altLang="ja-JP" dirty="0"/>
          </a:p>
          <a:p>
            <a:endParaRPr lang="en-US" altLang="ja-JP" dirty="0"/>
          </a:p>
          <a:p>
            <a:r>
              <a:rPr lang="ja-JP" altLang="en-US" dirty="0"/>
              <a:t>（教師のまとめの言葉の例）</a:t>
            </a:r>
            <a:endParaRPr lang="en-US" altLang="ja-JP" dirty="0"/>
          </a:p>
          <a:p>
            <a:r>
              <a:rPr lang="ja-JP" altLang="ja-JP" dirty="0"/>
              <a:t>人は，『誰かの役に立っている』，『自分にも役割がある』と思えることで，安心してその場所に居られるようになります。また，『この人はただそこに居るだけでなんだか落ち着く』など</a:t>
            </a:r>
            <a:r>
              <a:rPr lang="ja-JP" altLang="en-US" dirty="0"/>
              <a:t>，</a:t>
            </a:r>
            <a:r>
              <a:rPr lang="ja-JP" altLang="ja-JP" dirty="0"/>
              <a:t>その人</a:t>
            </a:r>
            <a:r>
              <a:rPr lang="ja-JP" altLang="en-US" dirty="0"/>
              <a:t>のありのままを受け入れる</a:t>
            </a:r>
            <a:r>
              <a:rPr lang="ja-JP" altLang="ja-JP" dirty="0"/>
              <a:t>ような</a:t>
            </a:r>
            <a:r>
              <a:rPr lang="ja-JP" altLang="en-US" dirty="0"/>
              <a:t>メッセージは</a:t>
            </a:r>
            <a:r>
              <a:rPr lang="ja-JP" altLang="ja-JP" dirty="0"/>
              <a:t>ありませんでしたか？『ただ居る』</a:t>
            </a:r>
            <a:r>
              <a:rPr lang="ja-JP" altLang="en-US" dirty="0"/>
              <a:t>ことが肯定されるクラス</a:t>
            </a:r>
            <a:r>
              <a:rPr lang="ja-JP" altLang="ja-JP" dirty="0"/>
              <a:t>というのは，安心できて居心地の良い場所ではないでしょうか？</a:t>
            </a:r>
          </a:p>
          <a:p>
            <a:r>
              <a:rPr lang="ja-JP" altLang="ja-JP" dirty="0"/>
              <a:t>また友達からの</a:t>
            </a:r>
            <a:r>
              <a:rPr lang="ja-JP" altLang="en-US" dirty="0"/>
              <a:t>メッセージ</a:t>
            </a:r>
            <a:r>
              <a:rPr lang="ja-JP" altLang="ja-JP" dirty="0"/>
              <a:t>はみなさんが予想したものでしたか？自分の気づいていない良さや，知らず識らずのうちに友達を助けていたりすることもあったかもしれません。こ</a:t>
            </a:r>
            <a:r>
              <a:rPr lang="ja-JP" altLang="en-US" dirty="0"/>
              <a:t>れからは</a:t>
            </a:r>
            <a:r>
              <a:rPr lang="ja-JP" altLang="ja-JP" dirty="0"/>
              <a:t>，『みんなには知られていない自分のこと』や，『もしかしたら</a:t>
            </a:r>
            <a:r>
              <a:rPr lang="ja-JP" altLang="en-US" dirty="0"/>
              <a:t>友達は</a:t>
            </a:r>
            <a:r>
              <a:rPr lang="ja-JP" altLang="ja-JP" dirty="0"/>
              <a:t>気づいていて，あなたが気づいていない自分のこと』など自分のことを考えてみるのも良いかもしれませんね。</a:t>
            </a:r>
          </a:p>
          <a:p>
            <a:r>
              <a:rPr lang="ja-JP" altLang="ja-JP" dirty="0"/>
              <a:t>　みなさんにはひとりひとりに良さがあり，誰かの役にたっているところがあります。みなさんがそれぞれに『自分にも役割がある』と思えていてひとりひとりが安心して居られるクラスに私はなってほしいと思っています。</a:t>
            </a:r>
            <a:r>
              <a:rPr lang="ja-JP" altLang="en-US" dirty="0"/>
              <a:t>」</a:t>
            </a:r>
            <a:endParaRPr lang="en-US" altLang="ja-JP"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38</a:t>
            </a:fld>
            <a:endParaRPr kumimoji="1" lang="ja-JP" altLang="en-US"/>
          </a:p>
        </p:txBody>
      </p:sp>
    </p:spTree>
    <p:extLst>
      <p:ext uri="{BB962C8B-B14F-4D97-AF65-F5344CB8AC3E}">
        <p14:creationId xmlns:p14="http://schemas.microsoft.com/office/powerpoint/2010/main" val="382129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3588">
              <a:defRPr/>
            </a:pPr>
            <a:r>
              <a:rPr lang="ja-JP" altLang="ja-JP" dirty="0"/>
              <a:t>「さて，もう一度『ありがとうの皿』をじっくりみてください。今どんな気持ちですか。</a:t>
            </a:r>
            <a:r>
              <a:rPr lang="ja-JP" altLang="en-US" dirty="0"/>
              <a:t>今</a:t>
            </a:r>
            <a:r>
              <a:rPr lang="ja-JP" altLang="ja-JP" dirty="0"/>
              <a:t>感じていることでもいいですし，授業の感想でもいいです。こころとからだの健康観察の最後にある感想欄に記入してみましょう。」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39</a:t>
            </a:fld>
            <a:endParaRPr kumimoji="1" lang="ja-JP" altLang="en-US"/>
          </a:p>
        </p:txBody>
      </p:sp>
    </p:spTree>
    <p:extLst>
      <p:ext uri="{BB962C8B-B14F-4D97-AF65-F5344CB8AC3E}">
        <p14:creationId xmlns:p14="http://schemas.microsoft.com/office/powerpoint/2010/main" val="402571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09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30781" indent="-280343">
              <a:spcBef>
                <a:spcPct val="30000"/>
              </a:spcBef>
              <a:defRPr kumimoji="1" sz="1200">
                <a:solidFill>
                  <a:schemeClr val="tx1"/>
                </a:solidFill>
                <a:latin typeface="Calibri" pitchFamily="34" charset="0"/>
                <a:ea typeface="ＭＳ Ｐゴシック" pitchFamily="50" charset="-128"/>
              </a:defRPr>
            </a:lvl2pPr>
            <a:lvl3pPr marL="1124521" indent="-223644">
              <a:spcBef>
                <a:spcPct val="30000"/>
              </a:spcBef>
              <a:defRPr kumimoji="1" sz="1200">
                <a:solidFill>
                  <a:schemeClr val="tx1"/>
                </a:solidFill>
                <a:latin typeface="Calibri" pitchFamily="34" charset="0"/>
                <a:ea typeface="ＭＳ Ｐゴシック" pitchFamily="50" charset="-128"/>
              </a:defRPr>
            </a:lvl3pPr>
            <a:lvl4pPr marL="1574959" indent="-223644">
              <a:spcBef>
                <a:spcPct val="30000"/>
              </a:spcBef>
              <a:defRPr kumimoji="1" sz="1200">
                <a:solidFill>
                  <a:schemeClr val="tx1"/>
                </a:solidFill>
                <a:latin typeface="Calibri" pitchFamily="34" charset="0"/>
                <a:ea typeface="ＭＳ Ｐゴシック" pitchFamily="50" charset="-128"/>
              </a:defRPr>
            </a:lvl4pPr>
            <a:lvl5pPr marL="2023822" indent="-223644">
              <a:spcBef>
                <a:spcPct val="30000"/>
              </a:spcBef>
              <a:defRPr kumimoji="1" sz="1200">
                <a:solidFill>
                  <a:schemeClr val="tx1"/>
                </a:solidFill>
                <a:latin typeface="Calibri" pitchFamily="34" charset="0"/>
                <a:ea typeface="ＭＳ Ｐゴシック" pitchFamily="50" charset="-128"/>
              </a:defRPr>
            </a:lvl5pPr>
            <a:lvl6pPr marL="2477411" indent="-223644"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30999" indent="-223644"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84587" indent="-223644"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38175" indent="-223644"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A89C33B5-265F-48A2-9057-0456B2CE496A}" type="slidenum">
              <a:rPr lang="ja-JP" altLang="en-US" sz="1300"/>
              <a:pPr>
                <a:spcBef>
                  <a:spcPct val="0"/>
                </a:spcBef>
              </a:pPr>
              <a:t>4</a:t>
            </a:fld>
            <a:endParaRPr lang="ja-JP"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19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30781" indent="-280343">
              <a:spcBef>
                <a:spcPct val="30000"/>
              </a:spcBef>
              <a:defRPr kumimoji="1" sz="1200">
                <a:solidFill>
                  <a:schemeClr val="tx1"/>
                </a:solidFill>
                <a:latin typeface="Calibri" pitchFamily="34" charset="0"/>
                <a:ea typeface="ＭＳ Ｐゴシック" pitchFamily="50" charset="-128"/>
              </a:defRPr>
            </a:lvl2pPr>
            <a:lvl3pPr marL="1124521" indent="-223644">
              <a:spcBef>
                <a:spcPct val="30000"/>
              </a:spcBef>
              <a:defRPr kumimoji="1" sz="1200">
                <a:solidFill>
                  <a:schemeClr val="tx1"/>
                </a:solidFill>
                <a:latin typeface="Calibri" pitchFamily="34" charset="0"/>
                <a:ea typeface="ＭＳ Ｐゴシック" pitchFamily="50" charset="-128"/>
              </a:defRPr>
            </a:lvl3pPr>
            <a:lvl4pPr marL="1574959" indent="-223644">
              <a:spcBef>
                <a:spcPct val="30000"/>
              </a:spcBef>
              <a:defRPr kumimoji="1" sz="1200">
                <a:solidFill>
                  <a:schemeClr val="tx1"/>
                </a:solidFill>
                <a:latin typeface="Calibri" pitchFamily="34" charset="0"/>
                <a:ea typeface="ＭＳ Ｐゴシック" pitchFamily="50" charset="-128"/>
              </a:defRPr>
            </a:lvl4pPr>
            <a:lvl5pPr marL="2023822" indent="-223644">
              <a:spcBef>
                <a:spcPct val="30000"/>
              </a:spcBef>
              <a:defRPr kumimoji="1" sz="1200">
                <a:solidFill>
                  <a:schemeClr val="tx1"/>
                </a:solidFill>
                <a:latin typeface="Calibri" pitchFamily="34" charset="0"/>
                <a:ea typeface="ＭＳ Ｐゴシック" pitchFamily="50" charset="-128"/>
              </a:defRPr>
            </a:lvl5pPr>
            <a:lvl6pPr marL="2477411" indent="-223644"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30999" indent="-223644"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84587" indent="-223644"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38175" indent="-223644"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0F6E4E08-590F-42C2-99E1-BE92E0BC2A23}" type="slidenum">
              <a:rPr lang="ja-JP" altLang="en-US" sz="1300"/>
              <a:pPr>
                <a:spcBef>
                  <a:spcPct val="0"/>
                </a:spcBef>
              </a:pPr>
              <a:t>15</a:t>
            </a:fld>
            <a:endParaRPr lang="ja-JP"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れでは，今日の２つ目のテーマに移りたいと思います。皆さんは，最近誰かに面と向かって，『ありがとう』と言いましたか？感謝の気持ちはあっても，なかなかいうタイミングがなかったり，面と向かっては言い出せなかったりすることもあるでしょう。</a:t>
            </a:r>
            <a:r>
              <a:rPr lang="ja-JP" altLang="ja-JP" dirty="0">
                <a:solidFill>
                  <a:srgbClr val="FF0000"/>
                </a:solidFill>
              </a:rPr>
              <a:t>しかし，自分以外の人から感謝されたり、認められたりすることは自分に自信を持つことや，ありのままの自分を受け入れられることにつながります。</a:t>
            </a:r>
            <a:r>
              <a:rPr lang="ja-JP" altLang="ja-JP" dirty="0"/>
              <a:t>今日は，『ありがとうの皿』のワークを通して，友達に感謝の気持ちを表現したり，『いいね！』と友達を承認するワークをしていきます。」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30</a:t>
            </a:fld>
            <a:endParaRPr kumimoji="1" lang="ja-JP" altLang="en-US"/>
          </a:p>
        </p:txBody>
      </p:sp>
    </p:spTree>
    <p:extLst>
      <p:ext uri="{BB962C8B-B14F-4D97-AF65-F5344CB8AC3E}">
        <p14:creationId xmlns:p14="http://schemas.microsoft.com/office/powerpoint/2010/main" val="3071832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3588">
              <a:defRPr/>
            </a:pPr>
            <a:r>
              <a:rPr lang="ja-JP" altLang="ja-JP" dirty="0"/>
              <a:t>「今から皆さんに</a:t>
            </a:r>
            <a:r>
              <a:rPr lang="ja-JP" altLang="en-US" dirty="0"/>
              <a:t>＜クリック＞</a:t>
            </a:r>
            <a:r>
              <a:rPr lang="ja-JP" altLang="ja-JP" dirty="0"/>
              <a:t>『</a:t>
            </a:r>
            <a:r>
              <a:rPr lang="ja-JP" altLang="en-US" dirty="0"/>
              <a:t>白い</a:t>
            </a:r>
            <a:r>
              <a:rPr lang="ja-JP" altLang="ja-JP" dirty="0"/>
              <a:t>皿』を配り</a:t>
            </a:r>
            <a:r>
              <a:rPr lang="ja-JP" altLang="en-US" dirty="0"/>
              <a:t>ま</a:t>
            </a:r>
            <a:r>
              <a:rPr lang="ja-JP" altLang="ja-JP" dirty="0"/>
              <a:t>す。これからこの『</a:t>
            </a:r>
            <a:r>
              <a:rPr lang="ja-JP" altLang="en-US" dirty="0"/>
              <a:t>白い</a:t>
            </a:r>
            <a:r>
              <a:rPr lang="ja-JP" altLang="ja-JP" dirty="0"/>
              <a:t>皿』を</a:t>
            </a:r>
            <a:r>
              <a:rPr lang="ja-JP" altLang="en-US" dirty="0"/>
              <a:t>＜クリック＞</a:t>
            </a:r>
            <a:r>
              <a:rPr lang="ja-JP" altLang="ja-JP" dirty="0"/>
              <a:t>『ありがとうの皿』に変えていきます。」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31</a:t>
            </a:fld>
            <a:endParaRPr kumimoji="1" lang="ja-JP" altLang="en-US"/>
          </a:p>
        </p:txBody>
      </p:sp>
    </p:spTree>
    <p:extLst>
      <p:ext uri="{BB962C8B-B14F-4D97-AF65-F5344CB8AC3E}">
        <p14:creationId xmlns:p14="http://schemas.microsoft.com/office/powerpoint/2010/main" val="61826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3588">
              <a:defRPr/>
            </a:pPr>
            <a:r>
              <a:rPr lang="ja-JP" altLang="ja-JP" dirty="0"/>
              <a:t>「まず，皿の</a:t>
            </a:r>
            <a:r>
              <a:rPr lang="ja-JP" altLang="en-US" dirty="0"/>
              <a:t>表</a:t>
            </a:r>
            <a:r>
              <a:rPr lang="ja-JP" altLang="ja-JP" dirty="0"/>
              <a:t>側に自分の名前を書きます。」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32</a:t>
            </a:fld>
            <a:endParaRPr kumimoji="1" lang="ja-JP" altLang="en-US"/>
          </a:p>
        </p:txBody>
      </p:sp>
    </p:spTree>
    <p:extLst>
      <p:ext uri="{BB962C8B-B14F-4D97-AF65-F5344CB8AC3E}">
        <p14:creationId xmlns:p14="http://schemas.microsoft.com/office/powerpoint/2010/main" val="37971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3588">
              <a:defRPr/>
            </a:pPr>
            <a:r>
              <a:rPr lang="ja-JP" altLang="ja-JP" dirty="0"/>
              <a:t>「次に体形をこのように変えます。」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33</a:t>
            </a:fld>
            <a:endParaRPr kumimoji="1" lang="ja-JP" altLang="en-US"/>
          </a:p>
        </p:txBody>
      </p:sp>
    </p:spTree>
    <p:extLst>
      <p:ext uri="{BB962C8B-B14F-4D97-AF65-F5344CB8AC3E}">
        <p14:creationId xmlns:p14="http://schemas.microsoft.com/office/powerpoint/2010/main" val="18673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「さて，これから『ありがとうの皿』のワークを始めます。</a:t>
            </a:r>
            <a:r>
              <a:rPr lang="ja-JP" altLang="en-US" dirty="0"/>
              <a:t>＜クリック＞</a:t>
            </a:r>
            <a:r>
              <a:rPr lang="ja-JP" altLang="ja-JP" dirty="0"/>
              <a:t>まず，</a:t>
            </a:r>
            <a:r>
              <a:rPr lang="ja-JP" altLang="en-US" dirty="0"/>
              <a:t>皿を裏返して名前が見えないようにします。</a:t>
            </a:r>
            <a:r>
              <a:rPr lang="ja-JP" altLang="ja-JP" dirty="0"/>
              <a:t>音楽を流</a:t>
            </a:r>
            <a:r>
              <a:rPr lang="ja-JP" altLang="en-US" dirty="0"/>
              <a:t>すので，</a:t>
            </a:r>
            <a:r>
              <a:rPr lang="ja-JP" altLang="ja-JP" dirty="0"/>
              <a:t>音楽に合わせて，皿を隣の人へ回してください。</a:t>
            </a:r>
            <a:r>
              <a:rPr lang="ja-JP" altLang="en-US" dirty="0"/>
              <a:t>＜クリック＞</a:t>
            </a:r>
            <a:r>
              <a:rPr lang="ja-JP" altLang="ja-JP" dirty="0"/>
              <a:t>音楽が止まったら，自分</a:t>
            </a:r>
            <a:r>
              <a:rPr lang="ja-JP" altLang="en-US" dirty="0"/>
              <a:t>が持ってい</a:t>
            </a:r>
            <a:r>
              <a:rPr lang="ja-JP" altLang="ja-JP" dirty="0"/>
              <a:t>る皿の持ち主を確認します。</a:t>
            </a:r>
            <a:r>
              <a:rPr lang="ja-JP" altLang="en-US" dirty="0"/>
              <a:t>＜クリック＞</a:t>
            </a:r>
            <a:r>
              <a:rPr lang="ja-JP" altLang="ja-JP" dirty="0"/>
              <a:t>そしてその人宛に，普段の感謝の気持ちをシールに書</a:t>
            </a:r>
            <a:r>
              <a:rPr lang="ja-JP" altLang="en-US" dirty="0"/>
              <a:t>きます。＜クリック＞</a:t>
            </a:r>
            <a:r>
              <a:rPr lang="ja-JP" altLang="ja-JP" dirty="0"/>
              <a:t>書いたら名前の周りに</a:t>
            </a:r>
            <a:r>
              <a:rPr lang="ja-JP" altLang="en-US" dirty="0"/>
              <a:t>メッセージを書いた</a:t>
            </a:r>
            <a:r>
              <a:rPr lang="ja-JP" altLang="ja-JP" dirty="0"/>
              <a:t>シールを貼ります。</a:t>
            </a:r>
            <a:r>
              <a:rPr lang="ja-JP" altLang="en-US" dirty="0"/>
              <a:t>＜クリック＞</a:t>
            </a:r>
            <a:r>
              <a:rPr lang="ja-JP" altLang="ja-JP" dirty="0"/>
              <a:t>自分の名前も忘れずに書いてください。そしてまた名前が見えないように裏返し，音楽に合わせて隣の人に回していきます。『</a:t>
            </a:r>
            <a:r>
              <a:rPr lang="ja-JP" altLang="en-US" dirty="0"/>
              <a:t>白い</a:t>
            </a:r>
            <a:r>
              <a:rPr lang="ja-JP" altLang="ja-JP" dirty="0"/>
              <a:t>皿』を『ありがとうの皿』に変身させましょう。」</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34</a:t>
            </a:fld>
            <a:endParaRPr kumimoji="1" lang="ja-JP" altLang="en-US"/>
          </a:p>
        </p:txBody>
      </p:sp>
    </p:spTree>
    <p:extLst>
      <p:ext uri="{BB962C8B-B14F-4D97-AF65-F5344CB8AC3E}">
        <p14:creationId xmlns:p14="http://schemas.microsoft.com/office/powerpoint/2010/main" val="349990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・「書くときのポイントが</a:t>
            </a:r>
            <a:r>
              <a:rPr lang="ja-JP" altLang="en-US" dirty="0"/>
              <a:t>３</a:t>
            </a:r>
            <a:r>
              <a:rPr lang="ja-JP" altLang="ja-JP" dirty="0"/>
              <a:t>つあります。</a:t>
            </a:r>
          </a:p>
          <a:p>
            <a:r>
              <a:rPr lang="ja-JP" altLang="en-US" dirty="0"/>
              <a:t>＜クリック＞</a:t>
            </a:r>
            <a:r>
              <a:rPr lang="ja-JP" altLang="ja-JP" dirty="0"/>
              <a:t>相手を否定したり，けなしたり，からかったりする内容を書かないことです。</a:t>
            </a:r>
          </a:p>
          <a:p>
            <a:r>
              <a:rPr lang="ja-JP" altLang="en-US" dirty="0"/>
              <a:t>＜クリック＞</a:t>
            </a:r>
            <a:r>
              <a:rPr lang="ja-JP" altLang="ja-JP" dirty="0"/>
              <a:t>友達のことをじっくりと思い浮かべてみましょう。目をつぶってみると浮かびやすいかもしれませんね。そして</a:t>
            </a:r>
            <a:r>
              <a:rPr lang="ja-JP" altLang="en-US" dirty="0"/>
              <a:t>，</a:t>
            </a:r>
            <a:r>
              <a:rPr lang="ja-JP" altLang="ja-JP" dirty="0"/>
              <a:t>できあがった『ありがとうの皿』を友達が見たときに，うれしい気持ちなっている姿や，にっこりする表情を思い浮かべながら書くのがいいでしょう。</a:t>
            </a:r>
          </a:p>
          <a:p>
            <a:r>
              <a:rPr lang="ja-JP" altLang="en-US" dirty="0" smtClean="0"/>
              <a:t>＜クリック＞</a:t>
            </a:r>
            <a:r>
              <a:rPr lang="ja-JP" altLang="ja-JP" dirty="0" smtClean="0"/>
              <a:t>書く内容は、『ありがとう』</a:t>
            </a:r>
            <a:r>
              <a:rPr lang="ja-JP" altLang="en-US" dirty="0" smtClean="0"/>
              <a:t>の他に，</a:t>
            </a:r>
            <a:r>
              <a:rPr lang="ja-JP" altLang="ja-JP" dirty="0" smtClean="0"/>
              <a:t>その人の良いところ，素敵なところを認める内容や，「これから</a:t>
            </a:r>
            <a:r>
              <a:rPr lang="ja-JP" altLang="en-US" dirty="0" smtClean="0"/>
              <a:t>もよろしく</a:t>
            </a:r>
            <a:r>
              <a:rPr lang="ja-JP" altLang="ja-JP" dirty="0" smtClean="0"/>
              <a:t>」という内容でも構いません。</a:t>
            </a:r>
            <a:endParaRPr lang="en-US" altLang="ja-JP" dirty="0" smtClean="0"/>
          </a:p>
          <a:p>
            <a:r>
              <a:rPr lang="ja-JP" altLang="ja-JP" dirty="0" smtClean="0"/>
              <a:t>思い浮かばない人は，前の人のメッセージを参考にするのも良いでしょう。</a:t>
            </a:r>
            <a:r>
              <a:rPr lang="ja-JP" altLang="en-US"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35</a:t>
            </a:fld>
            <a:endParaRPr kumimoji="1" lang="ja-JP" altLang="en-US"/>
          </a:p>
        </p:txBody>
      </p:sp>
    </p:spTree>
    <p:extLst>
      <p:ext uri="{BB962C8B-B14F-4D97-AF65-F5344CB8AC3E}">
        <p14:creationId xmlns:p14="http://schemas.microsoft.com/office/powerpoint/2010/main" val="303925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74630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78316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322307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398116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385682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74647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289098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395195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63600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966559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213857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B6B91-E695-084A-97A2-101761A38863}" type="datetimeFigureOut">
              <a:rPr kumimoji="1" lang="ja-JP" altLang="en-US" smtClean="0"/>
              <a:t>2024/8/8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270765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26076"/>
            <a:ext cx="7772400" cy="2005227"/>
          </a:xfrm>
        </p:spPr>
        <p:txBody>
          <a:bodyPr>
            <a:normAutofit fontScale="90000"/>
          </a:bodyPr>
          <a:lstStyle/>
          <a:p>
            <a:r>
              <a:rPr lang="ja-JP" altLang="en-US" dirty="0"/>
              <a:t>こころのサポート</a:t>
            </a:r>
            <a:r>
              <a:rPr lang="ja-JP" altLang="en-US" dirty="0" smtClean="0"/>
              <a:t>授業</a:t>
            </a:r>
            <a:r>
              <a:rPr lang="en-US" altLang="ja-JP" dirty="0" smtClean="0"/>
              <a:t/>
            </a:r>
            <a:br>
              <a:rPr lang="en-US" altLang="ja-JP" dirty="0" smtClean="0"/>
            </a:br>
            <a:r>
              <a:rPr lang="ja-JP" altLang="en-US" dirty="0"/>
              <a:t>自己</a:t>
            </a:r>
            <a:r>
              <a:rPr lang="ja-JP" altLang="en-US" dirty="0" smtClean="0"/>
              <a:t>有用感編（</a:t>
            </a:r>
            <a:r>
              <a:rPr lang="en-US" altLang="ja-JP" dirty="0" smtClean="0"/>
              <a:t>19</a:t>
            </a:r>
            <a:r>
              <a:rPr lang="ja-JP" altLang="en-US" dirty="0" smtClean="0"/>
              <a:t>項目版）</a:t>
            </a:r>
            <a:r>
              <a:rPr lang="en-US" altLang="ja-JP" dirty="0" smtClean="0"/>
              <a:t/>
            </a:r>
            <a:br>
              <a:rPr lang="en-US" altLang="ja-JP" dirty="0" smtClean="0"/>
            </a:br>
            <a:r>
              <a:rPr lang="ja-JP" altLang="en-US" dirty="0" smtClean="0"/>
              <a:t>～ありがとうの皿～</a:t>
            </a:r>
            <a:endParaRPr kumimoji="1"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5369" y="2558054"/>
            <a:ext cx="5325010" cy="4299946"/>
          </a:xfrm>
          <a:prstGeom prst="rect">
            <a:avLst/>
          </a:prstGeom>
        </p:spPr>
      </p:pic>
    </p:spTree>
    <p:extLst>
      <p:ext uri="{BB962C8B-B14F-4D97-AF65-F5344CB8AC3E}">
        <p14:creationId xmlns:p14="http://schemas.microsoft.com/office/powerpoint/2010/main" val="761728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a:xfrm>
            <a:off x="684213" y="2349500"/>
            <a:ext cx="7775575" cy="1511300"/>
          </a:xfrm>
        </p:spPr>
        <p:txBody>
          <a:bodyPr/>
          <a:lstStyle/>
          <a:p>
            <a:pPr algn="l" eaLnBrk="1" hangingPunct="1"/>
            <a:r>
              <a:rPr lang="ja-JP" altLang="en-US" sz="4000" smtClean="0"/>
              <a:t>３、小さな音やちょっとしたことで、</a:t>
            </a:r>
            <a:r>
              <a:rPr lang="en-US" altLang="ja-JP" sz="4000" smtClean="0"/>
              <a:t/>
            </a:r>
            <a:br>
              <a:rPr lang="en-US" altLang="ja-JP" sz="4000" smtClean="0"/>
            </a:br>
            <a:r>
              <a:rPr lang="ja-JP" altLang="en-US" sz="4000" smtClean="0"/>
              <a:t>　　どきっとする</a:t>
            </a:r>
          </a:p>
        </p:txBody>
      </p:sp>
    </p:spTree>
    <p:extLst>
      <p:ext uri="{BB962C8B-B14F-4D97-AF65-F5344CB8AC3E}">
        <p14:creationId xmlns:p14="http://schemas.microsoft.com/office/powerpoint/2010/main" val="3332781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395288" y="2492375"/>
            <a:ext cx="8229600" cy="1143000"/>
          </a:xfrm>
        </p:spPr>
        <p:txBody>
          <a:bodyPr/>
          <a:lstStyle/>
          <a:p>
            <a:pPr eaLnBrk="1" hangingPunct="1"/>
            <a:r>
              <a:rPr lang="ja-JP" altLang="en-US" sz="4000" smtClean="0"/>
              <a:t>４、いやな夢や、こわい夢をみる</a:t>
            </a:r>
          </a:p>
        </p:txBody>
      </p:sp>
    </p:spTree>
    <p:extLst>
      <p:ext uri="{BB962C8B-B14F-4D97-AF65-F5344CB8AC3E}">
        <p14:creationId xmlns:p14="http://schemas.microsoft.com/office/powerpoint/2010/main" val="3270883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a:xfrm>
            <a:off x="468313" y="2276475"/>
            <a:ext cx="8496300" cy="2160588"/>
          </a:xfrm>
        </p:spPr>
        <p:txBody>
          <a:bodyPr/>
          <a:lstStyle/>
          <a:p>
            <a:pPr algn="l" eaLnBrk="1" hangingPunct="1"/>
            <a:r>
              <a:rPr lang="ja-JP" altLang="en-US" sz="3600" smtClean="0"/>
              <a:t>５、ちょっとしたきかっけで、</a:t>
            </a:r>
            <a:r>
              <a:rPr lang="en-US" altLang="ja-JP" sz="3600" smtClean="0"/>
              <a:t/>
            </a:r>
            <a:br>
              <a:rPr lang="en-US" altLang="ja-JP" sz="3600" smtClean="0"/>
            </a:br>
            <a:r>
              <a:rPr lang="ja-JP" altLang="en-US" sz="3600" smtClean="0"/>
              <a:t>　　思い出したくないのに、思い出してしまう</a:t>
            </a:r>
          </a:p>
        </p:txBody>
      </p:sp>
    </p:spTree>
    <p:extLst>
      <p:ext uri="{BB962C8B-B14F-4D97-AF65-F5344CB8AC3E}">
        <p14:creationId xmlns:p14="http://schemas.microsoft.com/office/powerpoint/2010/main" val="3354927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a:xfrm>
            <a:off x="323850" y="1773238"/>
            <a:ext cx="8820150" cy="2951162"/>
          </a:xfrm>
        </p:spPr>
        <p:txBody>
          <a:bodyPr/>
          <a:lstStyle/>
          <a:p>
            <a:pPr algn="l" eaLnBrk="1" hangingPunct="1"/>
            <a:r>
              <a:rPr lang="ja-JP" altLang="en-US" sz="3600" smtClean="0"/>
              <a:t>６、つらかったこと</a:t>
            </a:r>
            <a:r>
              <a:rPr lang="ja-JP" altLang="en-US" sz="3200" smtClean="0"/>
              <a:t>（大震災や他の大変なこと）</a:t>
            </a:r>
            <a:r>
              <a:rPr lang="ja-JP" altLang="en-US" sz="3600" smtClean="0"/>
              <a:t>を</a:t>
            </a:r>
            <a:r>
              <a:rPr lang="en-US" altLang="ja-JP" sz="3600" smtClean="0"/>
              <a:t/>
            </a:r>
            <a:br>
              <a:rPr lang="en-US" altLang="ja-JP" sz="3600" smtClean="0"/>
            </a:br>
            <a:r>
              <a:rPr lang="ja-JP" altLang="en-US" sz="3600" smtClean="0"/>
              <a:t>　　思い出して、どきどきしたり、</a:t>
            </a:r>
            <a:r>
              <a:rPr lang="en-US" altLang="ja-JP" sz="3600" smtClean="0"/>
              <a:t/>
            </a:r>
            <a:br>
              <a:rPr lang="en-US" altLang="ja-JP" sz="3600" smtClean="0"/>
            </a:br>
            <a:r>
              <a:rPr lang="ja-JP" altLang="en-US" sz="3600" smtClean="0"/>
              <a:t>　　苦しくなったりする</a:t>
            </a:r>
          </a:p>
        </p:txBody>
      </p:sp>
    </p:spTree>
    <p:extLst>
      <p:ext uri="{BB962C8B-B14F-4D97-AF65-F5344CB8AC3E}">
        <p14:creationId xmlns:p14="http://schemas.microsoft.com/office/powerpoint/2010/main" val="2876285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395288" y="2276475"/>
            <a:ext cx="8229600" cy="1873250"/>
          </a:xfrm>
        </p:spPr>
        <p:txBody>
          <a:bodyPr/>
          <a:lstStyle/>
          <a:p>
            <a:pPr algn="l" eaLnBrk="1" hangingPunct="1"/>
            <a:r>
              <a:rPr lang="ja-JP" altLang="en-US" sz="4000" smtClean="0"/>
              <a:t>７、つらかったことは、現実のこと・</a:t>
            </a:r>
            <a:r>
              <a:rPr lang="en-US" altLang="ja-JP" sz="4000" smtClean="0"/>
              <a:t/>
            </a:r>
            <a:br>
              <a:rPr lang="en-US" altLang="ja-JP" sz="4000" smtClean="0"/>
            </a:br>
            <a:r>
              <a:rPr lang="ja-JP" altLang="en-US" sz="4000" smtClean="0"/>
              <a:t>　　本当のことと思えないことがある</a:t>
            </a:r>
          </a:p>
        </p:txBody>
      </p:sp>
    </p:spTree>
    <p:extLst>
      <p:ext uri="{BB962C8B-B14F-4D97-AF65-F5344CB8AC3E}">
        <p14:creationId xmlns:p14="http://schemas.microsoft.com/office/powerpoint/2010/main" val="2169678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p:cNvSpPr>
            <a:spLocks noGrp="1"/>
          </p:cNvSpPr>
          <p:nvPr>
            <p:ph type="title"/>
          </p:nvPr>
        </p:nvSpPr>
        <p:spPr>
          <a:xfrm>
            <a:off x="539750" y="2492375"/>
            <a:ext cx="8229600" cy="1512888"/>
          </a:xfrm>
        </p:spPr>
        <p:txBody>
          <a:bodyPr/>
          <a:lstStyle/>
          <a:p>
            <a:pPr algn="l" eaLnBrk="1" hangingPunct="1"/>
            <a:r>
              <a:rPr lang="ja-JP" altLang="en-US" sz="4000" smtClean="0"/>
              <a:t>８、悲しいことがあったのに、</a:t>
            </a:r>
            <a:r>
              <a:rPr lang="en-US" altLang="ja-JP" sz="4000" smtClean="0"/>
              <a:t/>
            </a:r>
            <a:br>
              <a:rPr lang="en-US" altLang="ja-JP" sz="4000" smtClean="0"/>
            </a:br>
            <a:r>
              <a:rPr lang="ja-JP" altLang="en-US" sz="4000" smtClean="0"/>
              <a:t>　　どうして涙がでないのかなと思う</a:t>
            </a:r>
          </a:p>
        </p:txBody>
      </p:sp>
    </p:spTree>
    <p:extLst>
      <p:ext uri="{BB962C8B-B14F-4D97-AF65-F5344CB8AC3E}">
        <p14:creationId xmlns:p14="http://schemas.microsoft.com/office/powerpoint/2010/main" val="3511305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684213" y="2349500"/>
            <a:ext cx="7848600" cy="1800225"/>
          </a:xfrm>
        </p:spPr>
        <p:txBody>
          <a:bodyPr/>
          <a:lstStyle/>
          <a:p>
            <a:pPr algn="l" eaLnBrk="1" hangingPunct="1"/>
            <a:r>
              <a:rPr lang="ja-JP" altLang="en-US" sz="4000" smtClean="0"/>
              <a:t>９、つらかったことについては、</a:t>
            </a:r>
            <a:r>
              <a:rPr lang="en-US" altLang="ja-JP" sz="4000" smtClean="0"/>
              <a:t/>
            </a:r>
            <a:br>
              <a:rPr lang="en-US" altLang="ja-JP" sz="4000" smtClean="0"/>
            </a:br>
            <a:r>
              <a:rPr lang="ja-JP" altLang="en-US" sz="4000" smtClean="0"/>
              <a:t>　　話さないようにしている</a:t>
            </a:r>
          </a:p>
        </p:txBody>
      </p:sp>
    </p:spTree>
    <p:extLst>
      <p:ext uri="{BB962C8B-B14F-4D97-AF65-F5344CB8AC3E}">
        <p14:creationId xmlns:p14="http://schemas.microsoft.com/office/powerpoint/2010/main" val="2446454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755650" y="2492375"/>
            <a:ext cx="7561263" cy="1657350"/>
          </a:xfrm>
        </p:spPr>
        <p:txBody>
          <a:bodyPr/>
          <a:lstStyle/>
          <a:p>
            <a:pPr algn="l" eaLnBrk="1" hangingPunct="1"/>
            <a:r>
              <a:rPr lang="ja-JP" altLang="en-US" sz="4000" smtClean="0"/>
              <a:t>１０、自分が悪い（悪かった）と</a:t>
            </a:r>
            <a:r>
              <a:rPr lang="en-US" altLang="ja-JP" sz="4000" smtClean="0"/>
              <a:t/>
            </a:r>
            <a:br>
              <a:rPr lang="en-US" altLang="ja-JP" sz="4000" smtClean="0"/>
            </a:br>
            <a:r>
              <a:rPr lang="ja-JP" altLang="en-US" sz="4000" smtClean="0"/>
              <a:t>　　　責めてしまうことがある</a:t>
            </a:r>
          </a:p>
        </p:txBody>
      </p:sp>
    </p:spTree>
    <p:extLst>
      <p:ext uri="{BB962C8B-B14F-4D97-AF65-F5344CB8AC3E}">
        <p14:creationId xmlns:p14="http://schemas.microsoft.com/office/powerpoint/2010/main" val="543549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684213" y="2565400"/>
            <a:ext cx="7632700" cy="1655763"/>
          </a:xfrm>
        </p:spPr>
        <p:txBody>
          <a:bodyPr/>
          <a:lstStyle/>
          <a:p>
            <a:pPr algn="l" eaLnBrk="1" hangingPunct="1"/>
            <a:r>
              <a:rPr lang="ja-JP" altLang="en-US" sz="4000" smtClean="0"/>
              <a:t>１１、楽しかったことが</a:t>
            </a:r>
            <a:r>
              <a:rPr lang="en-US" altLang="ja-JP" sz="4000" smtClean="0"/>
              <a:t/>
            </a:r>
            <a:br>
              <a:rPr lang="en-US" altLang="ja-JP" sz="4000" smtClean="0"/>
            </a:br>
            <a:r>
              <a:rPr lang="ja-JP" altLang="en-US" sz="4000" smtClean="0"/>
              <a:t>　　　楽しいと思えないことがある</a:t>
            </a:r>
          </a:p>
        </p:txBody>
      </p:sp>
    </p:spTree>
    <p:extLst>
      <p:ext uri="{BB962C8B-B14F-4D97-AF65-F5344CB8AC3E}">
        <p14:creationId xmlns:p14="http://schemas.microsoft.com/office/powerpoint/2010/main" val="599480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a:xfrm>
            <a:off x="827088" y="2276475"/>
            <a:ext cx="7561262" cy="2089150"/>
          </a:xfrm>
        </p:spPr>
        <p:txBody>
          <a:bodyPr/>
          <a:lstStyle/>
          <a:p>
            <a:pPr algn="l" eaLnBrk="1" hangingPunct="1"/>
            <a:r>
              <a:rPr lang="ja-JP" altLang="en-US" sz="4000" smtClean="0"/>
              <a:t>１２、自分の気持ちを、</a:t>
            </a:r>
            <a:r>
              <a:rPr lang="en-US" altLang="ja-JP" sz="4000" smtClean="0"/>
              <a:t/>
            </a:r>
            <a:br>
              <a:rPr lang="en-US" altLang="ja-JP" sz="4000" smtClean="0"/>
            </a:br>
            <a:r>
              <a:rPr lang="ja-JP" altLang="en-US" sz="4000" smtClean="0"/>
              <a:t>　　　だれもわかってくれないと</a:t>
            </a:r>
            <a:r>
              <a:rPr lang="en-US" altLang="ja-JP" sz="4000" smtClean="0"/>
              <a:t/>
            </a:r>
            <a:br>
              <a:rPr lang="en-US" altLang="ja-JP" sz="4000" smtClean="0"/>
            </a:br>
            <a:r>
              <a:rPr lang="ja-JP" altLang="en-US" sz="4000" smtClean="0"/>
              <a:t>　　　思うことがある</a:t>
            </a:r>
          </a:p>
        </p:txBody>
      </p:sp>
    </p:spTree>
    <p:extLst>
      <p:ext uri="{BB962C8B-B14F-4D97-AF65-F5344CB8AC3E}">
        <p14:creationId xmlns:p14="http://schemas.microsoft.com/office/powerpoint/2010/main" val="698079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a:xfrm>
            <a:off x="457200" y="128068"/>
            <a:ext cx="8229600" cy="1143000"/>
          </a:xfrm>
        </p:spPr>
        <p:txBody>
          <a:bodyPr/>
          <a:lstStyle/>
          <a:p>
            <a:pPr eaLnBrk="1" hangingPunct="1"/>
            <a:r>
              <a:rPr lang="ja-JP" altLang="en-US" dirty="0" smtClean="0">
                <a:latin typeface="HGP創英角ｺﾞｼｯｸUB" pitchFamily="50" charset="-128"/>
                <a:ea typeface="HGP創英角ｺﾞｼｯｸUB" pitchFamily="50" charset="-128"/>
              </a:rPr>
              <a:t>はじめに</a:t>
            </a:r>
          </a:p>
        </p:txBody>
      </p:sp>
      <p:sp>
        <p:nvSpPr>
          <p:cNvPr id="2" name="正方形/長方形 1"/>
          <p:cNvSpPr/>
          <p:nvPr/>
        </p:nvSpPr>
        <p:spPr>
          <a:xfrm>
            <a:off x="745523" y="1095285"/>
            <a:ext cx="7838303" cy="6740307"/>
          </a:xfrm>
          <a:prstGeom prst="rect">
            <a:avLst/>
          </a:prstGeom>
        </p:spPr>
        <p:txBody>
          <a:bodyPr wrap="square">
            <a:spAutoFit/>
          </a:bodyPr>
          <a:lstStyle/>
          <a:p>
            <a:r>
              <a:rPr lang="ja-JP" altLang="en-US" sz="3600" dirty="0" smtClean="0"/>
              <a:t>◆この</a:t>
            </a:r>
            <a:r>
              <a:rPr lang="ja-JP" altLang="en-US" sz="3600" dirty="0"/>
              <a:t>時間</a:t>
            </a:r>
            <a:r>
              <a:rPr lang="ja-JP" altLang="en-US" sz="3600" dirty="0" smtClean="0"/>
              <a:t>は、心</a:t>
            </a:r>
            <a:r>
              <a:rPr lang="ja-JP" altLang="en-US" sz="3600" dirty="0"/>
              <a:t>とからだの健康に</a:t>
            </a:r>
            <a:r>
              <a:rPr lang="ja-JP" altLang="en-US" sz="3600" dirty="0" err="1" smtClean="0"/>
              <a:t>つ</a:t>
            </a:r>
            <a:endParaRPr lang="en-US" altLang="ja-JP" sz="3600" dirty="0" smtClean="0"/>
          </a:p>
          <a:p>
            <a:r>
              <a:rPr lang="ja-JP" altLang="en-US" sz="3600" dirty="0"/>
              <a:t>　</a:t>
            </a:r>
            <a:r>
              <a:rPr lang="ja-JP" altLang="en-US" sz="3600" dirty="0" smtClean="0"/>
              <a:t> いて</a:t>
            </a:r>
            <a:r>
              <a:rPr lang="ja-JP" altLang="en-US" sz="3600" dirty="0"/>
              <a:t>考える授業です</a:t>
            </a:r>
            <a:r>
              <a:rPr lang="ja-JP" altLang="en-US" sz="3600" dirty="0" smtClean="0"/>
              <a:t>。</a:t>
            </a:r>
            <a:endParaRPr lang="en-US" altLang="ja-JP" sz="1050" dirty="0" smtClean="0"/>
          </a:p>
          <a:p>
            <a:endParaRPr lang="ja-JP" altLang="en-US" sz="3600" dirty="0"/>
          </a:p>
          <a:p>
            <a:r>
              <a:rPr lang="ja-JP" altLang="en-US" sz="3600" dirty="0" smtClean="0"/>
              <a:t>◆この</a:t>
            </a:r>
            <a:r>
              <a:rPr lang="ja-JP" altLang="en-US" sz="3600" dirty="0"/>
              <a:t>時間の目的は二つです。一つ</a:t>
            </a:r>
            <a:r>
              <a:rPr lang="ja-JP" altLang="en-US" sz="3600" dirty="0" smtClean="0"/>
              <a:t>は、</a:t>
            </a:r>
            <a:endParaRPr lang="en-US" altLang="ja-JP" sz="3600" dirty="0" smtClean="0"/>
          </a:p>
          <a:p>
            <a:r>
              <a:rPr lang="ja-JP" altLang="en-US" sz="3600" dirty="0"/>
              <a:t>　</a:t>
            </a:r>
            <a:r>
              <a:rPr lang="ja-JP" altLang="en-US" sz="3600" dirty="0" smtClean="0"/>
              <a:t>  「心</a:t>
            </a:r>
            <a:r>
              <a:rPr lang="ja-JP" altLang="en-US" sz="3600" dirty="0"/>
              <a:t>とからだの</a:t>
            </a:r>
            <a:r>
              <a:rPr lang="ja-JP" altLang="en-US" sz="3600" dirty="0" smtClean="0"/>
              <a:t>健康</a:t>
            </a:r>
            <a:r>
              <a:rPr lang="ja-JP" altLang="en-US" sz="3600" dirty="0"/>
              <a:t>」</a:t>
            </a:r>
            <a:r>
              <a:rPr lang="ja-JP" altLang="en-US" sz="3600" dirty="0" smtClean="0"/>
              <a:t>を用いて、自分</a:t>
            </a:r>
            <a:endParaRPr lang="en-US" altLang="ja-JP" sz="3600" dirty="0" smtClean="0"/>
          </a:p>
          <a:p>
            <a:r>
              <a:rPr lang="ja-JP" altLang="en-US" sz="3600" dirty="0"/>
              <a:t>　 </a:t>
            </a:r>
            <a:r>
              <a:rPr lang="ja-JP" altLang="en-US" sz="3600" dirty="0" smtClean="0"/>
              <a:t>の</a:t>
            </a:r>
            <a:r>
              <a:rPr lang="ja-JP" altLang="en-US" sz="3600" dirty="0"/>
              <a:t>生活をふりかえること</a:t>
            </a:r>
            <a:r>
              <a:rPr lang="ja-JP" altLang="en-US" sz="3600" dirty="0" smtClean="0"/>
              <a:t>です。</a:t>
            </a:r>
            <a:r>
              <a:rPr lang="ja-JP" altLang="en-US" sz="1050" dirty="0" smtClean="0"/>
              <a:t>　</a:t>
            </a:r>
            <a:endParaRPr lang="en-US" altLang="ja-JP" sz="1050" dirty="0" smtClean="0"/>
          </a:p>
          <a:p>
            <a:endParaRPr lang="ja-JP" altLang="en-US" sz="3600" dirty="0"/>
          </a:p>
          <a:p>
            <a:r>
              <a:rPr lang="ja-JP" altLang="en-US" sz="3600" dirty="0"/>
              <a:t>◆</a:t>
            </a:r>
            <a:r>
              <a:rPr lang="ja-JP" altLang="en-US" sz="3600" dirty="0" smtClean="0"/>
              <a:t>もう</a:t>
            </a:r>
            <a:r>
              <a:rPr lang="ja-JP" altLang="en-US" sz="3600" dirty="0"/>
              <a:t>一つはクラスメイトと感謝の</a:t>
            </a:r>
            <a:r>
              <a:rPr lang="ja-JP" altLang="en-US" sz="3600" dirty="0" smtClean="0"/>
              <a:t>気持</a:t>
            </a:r>
            <a:endParaRPr lang="en-US" altLang="ja-JP" sz="3600" dirty="0" smtClean="0"/>
          </a:p>
          <a:p>
            <a:r>
              <a:rPr lang="ja-JP" altLang="en-US" sz="3600" dirty="0"/>
              <a:t>　</a:t>
            </a:r>
            <a:r>
              <a:rPr lang="ja-JP" altLang="en-US" sz="3600" dirty="0" smtClean="0"/>
              <a:t>  </a:t>
            </a:r>
            <a:r>
              <a:rPr lang="ja-JP" altLang="en-US" sz="3600" dirty="0" err="1" smtClean="0"/>
              <a:t>ちを</a:t>
            </a:r>
            <a:r>
              <a:rPr lang="ja-JP" altLang="en-US" sz="3600" dirty="0"/>
              <a:t>伝え合ったり、友達を承認</a:t>
            </a:r>
            <a:r>
              <a:rPr lang="ja-JP" altLang="en-US" sz="3600" dirty="0" smtClean="0"/>
              <a:t>し合う　</a:t>
            </a:r>
            <a:endParaRPr lang="en-US" altLang="ja-JP" sz="3600" dirty="0" smtClean="0"/>
          </a:p>
          <a:p>
            <a:r>
              <a:rPr lang="ja-JP" altLang="en-US" sz="3600" dirty="0"/>
              <a:t>　 </a:t>
            </a:r>
            <a:r>
              <a:rPr lang="ja-JP" altLang="en-US" sz="3600" dirty="0" smtClean="0"/>
              <a:t> 活動</a:t>
            </a:r>
            <a:r>
              <a:rPr lang="ja-JP" altLang="en-US" sz="3600" dirty="0"/>
              <a:t>をしていくことです</a:t>
            </a:r>
            <a:r>
              <a:rPr lang="ja-JP" altLang="en-US" sz="3600" dirty="0" smtClean="0"/>
              <a:t>。</a:t>
            </a:r>
            <a:endParaRPr lang="en-US" altLang="ja-JP" sz="3600" dirty="0" smtClean="0"/>
          </a:p>
          <a:p>
            <a:endParaRPr lang="en-US" altLang="ja-JP" dirty="0"/>
          </a:p>
          <a:p>
            <a:endParaRPr lang="en-US" altLang="ja-JP" dirty="0" smtClean="0"/>
          </a:p>
          <a:p>
            <a:endParaRPr lang="en-US" altLang="ja-JP" dirty="0"/>
          </a:p>
          <a:p>
            <a:endParaRPr lang="ja-JP" altLang="en-US" dirty="0"/>
          </a:p>
        </p:txBody>
      </p:sp>
    </p:spTree>
    <p:extLst>
      <p:ext uri="{BB962C8B-B14F-4D97-AF65-F5344CB8AC3E}">
        <p14:creationId xmlns:p14="http://schemas.microsoft.com/office/powerpoint/2010/main" val="2970528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1187450" y="2565400"/>
            <a:ext cx="6480175" cy="1727200"/>
          </a:xfrm>
        </p:spPr>
        <p:txBody>
          <a:bodyPr/>
          <a:lstStyle/>
          <a:p>
            <a:pPr algn="l" eaLnBrk="1" hangingPunct="1"/>
            <a:r>
              <a:rPr lang="ja-JP" altLang="en-US" sz="4000" smtClean="0"/>
              <a:t>１３、頭やお腹が痛かったり、</a:t>
            </a:r>
            <a:r>
              <a:rPr lang="en-US" altLang="ja-JP" sz="4000" smtClean="0"/>
              <a:t/>
            </a:r>
            <a:br>
              <a:rPr lang="en-US" altLang="ja-JP" sz="4000" smtClean="0"/>
            </a:br>
            <a:r>
              <a:rPr lang="ja-JP" altLang="en-US" sz="4000" smtClean="0"/>
              <a:t>　　　からだの調子が悪い</a:t>
            </a:r>
          </a:p>
        </p:txBody>
      </p:sp>
    </p:spTree>
    <p:extLst>
      <p:ext uri="{BB962C8B-B14F-4D97-AF65-F5344CB8AC3E}">
        <p14:creationId xmlns:p14="http://schemas.microsoft.com/office/powerpoint/2010/main" val="869002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a:xfrm>
            <a:off x="1042988" y="2420938"/>
            <a:ext cx="6913562" cy="1728787"/>
          </a:xfrm>
        </p:spPr>
        <p:txBody>
          <a:bodyPr/>
          <a:lstStyle/>
          <a:p>
            <a:pPr algn="l" eaLnBrk="1" hangingPunct="1"/>
            <a:r>
              <a:rPr lang="ja-JP" altLang="en-US" sz="4000" smtClean="0"/>
              <a:t>１４、ごはんがおいしくないし、</a:t>
            </a:r>
            <a:r>
              <a:rPr lang="en-US" altLang="ja-JP" sz="4000" smtClean="0"/>
              <a:t/>
            </a:r>
            <a:br>
              <a:rPr lang="en-US" altLang="ja-JP" sz="4000" smtClean="0"/>
            </a:br>
            <a:r>
              <a:rPr lang="ja-JP" altLang="en-US" sz="4000" smtClean="0"/>
              <a:t>　　　食べたくないことがある</a:t>
            </a:r>
          </a:p>
        </p:txBody>
      </p:sp>
    </p:spTree>
    <p:extLst>
      <p:ext uri="{BB962C8B-B14F-4D97-AF65-F5344CB8AC3E}">
        <p14:creationId xmlns:p14="http://schemas.microsoft.com/office/powerpoint/2010/main" val="3902572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395288" y="2492375"/>
            <a:ext cx="8229600" cy="1143000"/>
          </a:xfrm>
        </p:spPr>
        <p:txBody>
          <a:bodyPr/>
          <a:lstStyle/>
          <a:p>
            <a:pPr algn="l" eaLnBrk="1" hangingPunct="1"/>
            <a:r>
              <a:rPr lang="ja-JP" altLang="en-US" sz="4000" smtClean="0"/>
              <a:t>１５、なにもやる気がしないことがある</a:t>
            </a:r>
          </a:p>
        </p:txBody>
      </p:sp>
    </p:spTree>
    <p:extLst>
      <p:ext uri="{BB962C8B-B14F-4D97-AF65-F5344CB8AC3E}">
        <p14:creationId xmlns:p14="http://schemas.microsoft.com/office/powerpoint/2010/main" val="1078144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a:xfrm>
            <a:off x="395288" y="2492375"/>
            <a:ext cx="8229600" cy="1143000"/>
          </a:xfrm>
        </p:spPr>
        <p:txBody>
          <a:bodyPr/>
          <a:lstStyle/>
          <a:p>
            <a:pPr algn="l" eaLnBrk="1" hangingPunct="1"/>
            <a:r>
              <a:rPr lang="ja-JP" altLang="en-US" sz="4000" smtClean="0"/>
              <a:t>１６、勉強に集中できないことがある</a:t>
            </a:r>
          </a:p>
        </p:txBody>
      </p:sp>
    </p:spTree>
    <p:extLst>
      <p:ext uri="{BB962C8B-B14F-4D97-AF65-F5344CB8AC3E}">
        <p14:creationId xmlns:p14="http://schemas.microsoft.com/office/powerpoint/2010/main" val="988900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1042988" y="2349500"/>
            <a:ext cx="6985000" cy="1943100"/>
          </a:xfrm>
        </p:spPr>
        <p:txBody>
          <a:bodyPr/>
          <a:lstStyle/>
          <a:p>
            <a:pPr algn="l" eaLnBrk="1" hangingPunct="1"/>
            <a:r>
              <a:rPr lang="ja-JP" altLang="en-US" sz="4000" smtClean="0"/>
              <a:t>１７、学校を遅こくしたり</a:t>
            </a:r>
            <a:r>
              <a:rPr lang="en-US" altLang="ja-JP" sz="4000" smtClean="0"/>
              <a:t/>
            </a:r>
            <a:br>
              <a:rPr lang="en-US" altLang="ja-JP" sz="4000" smtClean="0"/>
            </a:br>
            <a:r>
              <a:rPr lang="ja-JP" altLang="en-US" sz="4000" smtClean="0"/>
              <a:t>　　　休んだりすることがある</a:t>
            </a:r>
          </a:p>
        </p:txBody>
      </p:sp>
    </p:spTree>
    <p:extLst>
      <p:ext uri="{BB962C8B-B14F-4D97-AF65-F5344CB8AC3E}">
        <p14:creationId xmlns:p14="http://schemas.microsoft.com/office/powerpoint/2010/main" val="1091152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250825" y="2492375"/>
            <a:ext cx="8713788" cy="1143000"/>
          </a:xfrm>
        </p:spPr>
        <p:txBody>
          <a:bodyPr/>
          <a:lstStyle/>
          <a:p>
            <a:pPr algn="l" eaLnBrk="1" hangingPunct="1"/>
            <a:r>
              <a:rPr lang="ja-JP" altLang="en-US" sz="4000" smtClean="0"/>
              <a:t>１８、学校では楽しいことがいっぱいある</a:t>
            </a:r>
          </a:p>
        </p:txBody>
      </p:sp>
    </p:spTree>
    <p:extLst>
      <p:ext uri="{BB962C8B-B14F-4D97-AF65-F5344CB8AC3E}">
        <p14:creationId xmlns:p14="http://schemas.microsoft.com/office/powerpoint/2010/main" val="2583846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827088" y="2349500"/>
            <a:ext cx="7797800" cy="1727200"/>
          </a:xfrm>
        </p:spPr>
        <p:txBody>
          <a:bodyPr/>
          <a:lstStyle/>
          <a:p>
            <a:pPr algn="l" eaLnBrk="1" hangingPunct="1"/>
            <a:r>
              <a:rPr lang="ja-JP" altLang="en-US" sz="4000" dirty="0" smtClean="0"/>
              <a:t>１９、だれかに話をきいてもらいたい</a:t>
            </a:r>
          </a:p>
        </p:txBody>
      </p:sp>
    </p:spTree>
    <p:extLst>
      <p:ext uri="{BB962C8B-B14F-4D97-AF65-F5344CB8AC3E}">
        <p14:creationId xmlns:p14="http://schemas.microsoft.com/office/powerpoint/2010/main" val="2972825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a:xfrm>
            <a:off x="323850" y="260350"/>
            <a:ext cx="8496300" cy="5832475"/>
          </a:xfrm>
        </p:spPr>
        <p:txBody>
          <a:bodyPr/>
          <a:lstStyle/>
          <a:p>
            <a:pPr algn="l" eaLnBrk="1" hangingPunct="1"/>
            <a:r>
              <a:rPr lang="ja-JP" altLang="en-US" sz="4000" smtClean="0"/>
              <a:t>「つらかったこと」（６，７，９）ときかれて、あなたは何を思いうかべましたか</a:t>
            </a:r>
            <a:r>
              <a:rPr lang="en-US" altLang="ja-JP" sz="4000" smtClean="0"/>
              <a:t/>
            </a:r>
            <a:br>
              <a:rPr lang="en-US" altLang="ja-JP" sz="4000" smtClean="0"/>
            </a:br>
            <a:r>
              <a:rPr lang="en-US" altLang="ja-JP" sz="4000" smtClean="0"/>
              <a:t/>
            </a:r>
            <a:br>
              <a:rPr lang="en-US" altLang="ja-JP" sz="4000" smtClean="0"/>
            </a:br>
            <a:r>
              <a:rPr lang="ja-JP" altLang="en-US" sz="4000" smtClean="0"/>
              <a:t>　　　　　・大震災</a:t>
            </a:r>
            <a:r>
              <a:rPr lang="en-US" altLang="ja-JP" sz="4000" smtClean="0"/>
              <a:t/>
            </a:r>
            <a:br>
              <a:rPr lang="en-US" altLang="ja-JP" sz="4000" smtClean="0"/>
            </a:br>
            <a:r>
              <a:rPr lang="ja-JP" altLang="en-US" sz="4000" smtClean="0"/>
              <a:t>　　　　　・他の大変なこと</a:t>
            </a:r>
            <a:r>
              <a:rPr lang="en-US" altLang="ja-JP" sz="4000" smtClean="0"/>
              <a:t/>
            </a:r>
            <a:br>
              <a:rPr lang="en-US" altLang="ja-JP" sz="4000" smtClean="0"/>
            </a:br>
            <a:r>
              <a:rPr lang="ja-JP" altLang="en-US" sz="4000" smtClean="0"/>
              <a:t>　　　　　・両方</a:t>
            </a:r>
            <a:r>
              <a:rPr lang="en-US" altLang="ja-JP" sz="4000" smtClean="0"/>
              <a:t/>
            </a:r>
            <a:br>
              <a:rPr lang="en-US" altLang="ja-JP" sz="4000" smtClean="0"/>
            </a:br>
            <a:r>
              <a:rPr lang="ja-JP" altLang="en-US" sz="4000" smtClean="0"/>
              <a:t>　　　　　・おもいうかばない</a:t>
            </a:r>
          </a:p>
        </p:txBody>
      </p:sp>
    </p:spTree>
    <p:extLst>
      <p:ext uri="{BB962C8B-B14F-4D97-AF65-F5344CB8AC3E}">
        <p14:creationId xmlns:p14="http://schemas.microsoft.com/office/powerpoint/2010/main" val="504438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p:cNvPr>
          <p:cNvSpPr/>
          <p:nvPr/>
        </p:nvSpPr>
        <p:spPr>
          <a:xfrm>
            <a:off x="1530350" y="404813"/>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sz="4000" dirty="0">
                <a:latin typeface="HGP創英角ｺﾞｼｯｸUB" panose="020B0900000000000000" pitchFamily="50" charset="-128"/>
                <a:ea typeface="HGP創英角ｺﾞｼｯｸUB" panose="020B0900000000000000" pitchFamily="50" charset="-128"/>
              </a:rPr>
              <a:t>合計点を出しましょう</a:t>
            </a:r>
          </a:p>
        </p:txBody>
      </p:sp>
      <p:pic>
        <p:nvPicPr>
          <p:cNvPr id="63491" name="図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813" y="1700213"/>
            <a:ext cx="8842375"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吹き出し 2">
            <a:extLst/>
          </p:cNvPr>
          <p:cNvSpPr/>
          <p:nvPr/>
        </p:nvSpPr>
        <p:spPr>
          <a:xfrm>
            <a:off x="3419475" y="4149725"/>
            <a:ext cx="4897438" cy="1203325"/>
          </a:xfrm>
          <a:prstGeom prst="wedgeRoundRectCallout">
            <a:avLst>
              <a:gd name="adj1" fmla="val 55549"/>
              <a:gd name="adj2" fmla="val -106687"/>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ja-JP" altLang="en-US" sz="2800" dirty="0">
                <a:solidFill>
                  <a:srgbClr val="0070C0"/>
                </a:solidFill>
              </a:rPr>
              <a:t>回答の数字の合計を記入する</a:t>
            </a:r>
            <a:endParaRPr lang="en-US" altLang="ja-JP" sz="2800" dirty="0">
              <a:solidFill>
                <a:srgbClr val="0070C0"/>
              </a:solidFill>
            </a:endParaRPr>
          </a:p>
          <a:p>
            <a:pPr algn="ctr" eaLnBrk="1" fontAlgn="auto" hangingPunct="1">
              <a:spcBef>
                <a:spcPts val="0"/>
              </a:spcBef>
              <a:spcAft>
                <a:spcPts val="0"/>
              </a:spcAft>
              <a:defRPr/>
            </a:pPr>
            <a:r>
              <a:rPr lang="ja-JP" altLang="en-US" sz="2800" u="sng" dirty="0">
                <a:solidFill>
                  <a:srgbClr val="0070C0"/>
                </a:solidFill>
              </a:rPr>
              <a:t>記入例では　</a:t>
            </a:r>
            <a:r>
              <a:rPr lang="en-US" altLang="ja-JP" sz="3200" b="1" u="sng" dirty="0">
                <a:solidFill>
                  <a:srgbClr val="0070C0"/>
                </a:solidFill>
              </a:rPr>
              <a:t>1</a:t>
            </a:r>
            <a:r>
              <a:rPr lang="ja-JP" altLang="en-US" sz="3200" b="1" u="sng" dirty="0">
                <a:solidFill>
                  <a:srgbClr val="0070C0"/>
                </a:solidFill>
              </a:rPr>
              <a:t>＋</a:t>
            </a:r>
            <a:r>
              <a:rPr lang="en-US" altLang="ja-JP" sz="3200" b="1" u="sng" dirty="0">
                <a:solidFill>
                  <a:srgbClr val="0070C0"/>
                </a:solidFill>
              </a:rPr>
              <a:t>2</a:t>
            </a:r>
            <a:r>
              <a:rPr lang="ja-JP" altLang="en-US" sz="3200" b="1" u="sng" dirty="0">
                <a:solidFill>
                  <a:srgbClr val="0070C0"/>
                </a:solidFill>
              </a:rPr>
              <a:t>＋</a:t>
            </a:r>
            <a:r>
              <a:rPr lang="en-US" altLang="ja-JP" sz="3200" b="1" u="sng" dirty="0">
                <a:solidFill>
                  <a:srgbClr val="0070C0"/>
                </a:solidFill>
              </a:rPr>
              <a:t>0</a:t>
            </a:r>
            <a:r>
              <a:rPr lang="ja-JP" altLang="en-US" sz="3200" b="1" u="sng" dirty="0">
                <a:solidFill>
                  <a:srgbClr val="0070C0"/>
                </a:solidFill>
              </a:rPr>
              <a:t>＝３</a:t>
            </a:r>
          </a:p>
        </p:txBody>
      </p:sp>
      <p:sp>
        <p:nvSpPr>
          <p:cNvPr id="6" name="角丸四角形 5">
            <a:extLst/>
          </p:cNvPr>
          <p:cNvSpPr/>
          <p:nvPr/>
        </p:nvSpPr>
        <p:spPr>
          <a:xfrm>
            <a:off x="395288" y="5768975"/>
            <a:ext cx="838517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sz="3200" dirty="0">
                <a:latin typeface="HGP創英角ｺﾞｼｯｸUB" panose="020B0900000000000000" pitchFamily="50" charset="-128"/>
                <a:ea typeface="HGP創英角ｺﾞｼｯｸUB" panose="020B0900000000000000" pitchFamily="50" charset="-128"/>
              </a:rPr>
              <a:t>＊同じようにあと</a:t>
            </a:r>
            <a:r>
              <a:rPr lang="en-US" altLang="ja-JP" sz="3200" dirty="0">
                <a:latin typeface="HGP創英角ｺﾞｼｯｸUB" panose="020B0900000000000000" pitchFamily="50" charset="-128"/>
                <a:ea typeface="HGP創英角ｺﾞｼｯｸUB" panose="020B0900000000000000" pitchFamily="50" charset="-128"/>
              </a:rPr>
              <a:t>4</a:t>
            </a:r>
            <a:r>
              <a:rPr lang="ja-JP" altLang="en-US" sz="3200" dirty="0">
                <a:latin typeface="HGP創英角ｺﾞｼｯｸUB" panose="020B0900000000000000" pitchFamily="50" charset="-128"/>
                <a:ea typeface="HGP創英角ｺﾞｼｯｸUB" panose="020B0900000000000000" pitchFamily="50" charset="-128"/>
              </a:rPr>
              <a:t>カ所の合計点も出しましょう</a:t>
            </a:r>
          </a:p>
        </p:txBody>
      </p:sp>
    </p:spTree>
    <p:extLst>
      <p:ext uri="{BB962C8B-B14F-4D97-AF65-F5344CB8AC3E}">
        <p14:creationId xmlns:p14="http://schemas.microsoft.com/office/powerpoint/2010/main" val="1576205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p:cNvPr>
          <p:cNvSpPr>
            <a:spLocks noGrp="1"/>
          </p:cNvSpPr>
          <p:nvPr>
            <p:ph type="title"/>
          </p:nvPr>
        </p:nvSpPr>
        <p:spPr>
          <a:xfrm>
            <a:off x="250825" y="1628775"/>
            <a:ext cx="8569325" cy="3154363"/>
          </a:xfrm>
        </p:spPr>
        <p:txBody>
          <a:bodyPr rtlCol="0">
            <a:normAutofit fontScale="90000"/>
          </a:bodyPr>
          <a:lstStyle/>
          <a:p>
            <a:pPr algn="l" eaLnBrk="1" fontAlgn="auto" hangingPunct="1">
              <a:lnSpc>
                <a:spcPct val="150000"/>
              </a:lnSpc>
              <a:spcAft>
                <a:spcPts val="0"/>
              </a:spcAft>
              <a:defRPr/>
            </a:pPr>
            <a:r>
              <a:rPr lang="ja-JP" altLang="en-US" sz="4000" dirty="0"/>
              <a:t>このアンケートをして気づいたことや、</a:t>
            </a:r>
            <a:r>
              <a:rPr lang="en-US" altLang="ja-JP" sz="4000" dirty="0"/>
              <a:t/>
            </a:r>
            <a:br>
              <a:rPr lang="en-US" altLang="ja-JP" sz="4000" dirty="0"/>
            </a:br>
            <a:r>
              <a:rPr lang="ja-JP" altLang="en-US" sz="4000" dirty="0"/>
              <a:t>今の気持ちを書ける人は書いてください。</a:t>
            </a:r>
            <a:r>
              <a:rPr lang="en-US" altLang="ja-JP" sz="4000" dirty="0"/>
              <a:t/>
            </a:r>
            <a:br>
              <a:rPr lang="en-US" altLang="ja-JP" sz="4000" dirty="0"/>
            </a:br>
            <a:r>
              <a:rPr lang="ja-JP" altLang="en-US" sz="4000" dirty="0"/>
              <a:t>絵をかいてもいいよ。</a:t>
            </a:r>
          </a:p>
        </p:txBody>
      </p:sp>
    </p:spTree>
    <p:extLst>
      <p:ext uri="{BB962C8B-B14F-4D97-AF65-F5344CB8AC3E}">
        <p14:creationId xmlns:p14="http://schemas.microsoft.com/office/powerpoint/2010/main" val="1436652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323850" y="404813"/>
            <a:ext cx="8374063" cy="1143000"/>
          </a:xfrm>
        </p:spPr>
        <p:txBody>
          <a:bodyPr/>
          <a:lstStyle/>
          <a:p>
            <a:pPr eaLnBrk="1" hangingPunct="1"/>
            <a:r>
              <a:rPr lang="ja-JP" altLang="en-US" sz="4000" smtClean="0">
                <a:latin typeface="HGP創英角ｺﾞｼｯｸUB" pitchFamily="50" charset="-128"/>
                <a:ea typeface="HGP創英角ｺﾞｼｯｸUB" pitchFamily="50" charset="-128"/>
              </a:rPr>
              <a:t>「心とからだの健康観察」をする前に①</a:t>
            </a:r>
          </a:p>
        </p:txBody>
      </p:sp>
      <p:pic>
        <p:nvPicPr>
          <p:cNvPr id="3789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2133600"/>
            <a:ext cx="8151812"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140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61278"/>
            <a:ext cx="7772400" cy="1470025"/>
          </a:xfrm>
        </p:spPr>
        <p:txBody>
          <a:bodyPr/>
          <a:lstStyle/>
          <a:p>
            <a:r>
              <a:rPr lang="en-US" altLang="ja-JP" dirty="0" smtClean="0"/>
              <a:t>『</a:t>
            </a:r>
            <a:r>
              <a:rPr lang="ja-JP" altLang="en-US" dirty="0" smtClean="0"/>
              <a:t>ありがとうの皿</a:t>
            </a:r>
            <a:r>
              <a:rPr lang="en-US" altLang="ja-JP" dirty="0" smtClean="0"/>
              <a:t>』</a:t>
            </a:r>
            <a:r>
              <a:rPr lang="ja-JP" altLang="en-US" dirty="0" smtClean="0"/>
              <a:t>のワーク</a:t>
            </a:r>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5369" y="2558054"/>
            <a:ext cx="5325010" cy="4299946"/>
          </a:xfrm>
          <a:prstGeom prst="rect">
            <a:avLst/>
          </a:prstGeom>
        </p:spPr>
      </p:pic>
    </p:spTree>
    <p:extLst>
      <p:ext uri="{BB962C8B-B14F-4D97-AF65-F5344CB8AC3E}">
        <p14:creationId xmlns:p14="http://schemas.microsoft.com/office/powerpoint/2010/main" val="4201203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「白い皿」を</a:t>
            </a:r>
            <a:r>
              <a:rPr kumimoji="1" lang="en-US" altLang="ja-JP" dirty="0" smtClean="0"/>
              <a:t/>
            </a:r>
            <a:br>
              <a:rPr kumimoji="1" lang="en-US" altLang="ja-JP" dirty="0" smtClean="0"/>
            </a:br>
            <a:r>
              <a:rPr kumimoji="1" lang="ja-JP" altLang="en-US" dirty="0" smtClean="0"/>
              <a:t>「ありがとうの皿」に変えよう</a:t>
            </a:r>
            <a:endParaRPr kumimoji="1" lang="ja-JP" altLang="en-US" dirty="0"/>
          </a:p>
        </p:txBody>
      </p:sp>
      <p:sp>
        <p:nvSpPr>
          <p:cNvPr id="3" name="テキスト プレースホルダー 2"/>
          <p:cNvSpPr>
            <a:spLocks noGrp="1"/>
          </p:cNvSpPr>
          <p:nvPr>
            <p:ph type="body" idx="1"/>
          </p:nvPr>
        </p:nvSpPr>
        <p:spPr>
          <a:xfrm>
            <a:off x="457200" y="1535113"/>
            <a:ext cx="3771920" cy="639762"/>
          </a:xfrm>
        </p:spPr>
        <p:txBody>
          <a:bodyPr/>
          <a:lstStyle/>
          <a:p>
            <a:pPr algn="ctr"/>
            <a:r>
              <a:rPr lang="ja-JP" altLang="en-US" dirty="0" smtClean="0"/>
              <a:t>白い</a:t>
            </a:r>
            <a:r>
              <a:rPr kumimoji="1" lang="ja-JP" altLang="en-US" dirty="0" smtClean="0"/>
              <a:t>皿</a:t>
            </a:r>
            <a:endParaRPr kumimoji="1" lang="ja-JP" altLang="en-US" dirty="0"/>
          </a:p>
        </p:txBody>
      </p:sp>
      <p:pic>
        <p:nvPicPr>
          <p:cNvPr id="8" name="コンテンツ プレースホルダー 7" descr="ただの皿.jpg"/>
          <p:cNvPicPr>
            <a:picLocks noGrp="1" noChangeAspect="1"/>
          </p:cNvPicPr>
          <p:nvPr>
            <p:ph sz="half" idx="2"/>
          </p:nvPr>
        </p:nvPicPr>
        <p:blipFill>
          <a:blip r:embed="rId3" cstate="email">
            <a:extLst>
              <a:ext uri="{28A0092B-C50C-407E-A947-70E740481C1C}">
                <a14:useLocalDpi xmlns:a14="http://schemas.microsoft.com/office/drawing/2010/main"/>
              </a:ext>
            </a:extLst>
          </a:blip>
          <a:srcRect l="-34853" r="-34853"/>
          <a:stretch>
            <a:fillRect/>
          </a:stretch>
        </p:blipFill>
        <p:spPr>
          <a:xfrm>
            <a:off x="-115693" y="2174875"/>
            <a:ext cx="5196139" cy="3951288"/>
          </a:xfrm>
        </p:spPr>
      </p:pic>
      <p:sp>
        <p:nvSpPr>
          <p:cNvPr id="5" name="テキスト プレースホルダー 4"/>
          <p:cNvSpPr>
            <a:spLocks noGrp="1"/>
          </p:cNvSpPr>
          <p:nvPr>
            <p:ph type="body" sz="quarter" idx="3"/>
          </p:nvPr>
        </p:nvSpPr>
        <p:spPr>
          <a:xfrm>
            <a:off x="4909970" y="1535113"/>
            <a:ext cx="3776830" cy="639762"/>
          </a:xfrm>
        </p:spPr>
        <p:txBody>
          <a:bodyPr/>
          <a:lstStyle/>
          <a:p>
            <a:pPr algn="ctr"/>
            <a:r>
              <a:rPr kumimoji="1" lang="ja-JP" altLang="en-US" dirty="0" smtClean="0"/>
              <a:t>ありがとうの皿</a:t>
            </a:r>
            <a:endParaRPr kumimoji="1" lang="ja-JP" altLang="en-US" dirty="0"/>
          </a:p>
        </p:txBody>
      </p:sp>
      <p:sp>
        <p:nvSpPr>
          <p:cNvPr id="7" name="右矢印 6"/>
          <p:cNvSpPr/>
          <p:nvPr/>
        </p:nvSpPr>
        <p:spPr>
          <a:xfrm>
            <a:off x="4229120" y="3757988"/>
            <a:ext cx="680850" cy="62851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0" name="コンテンツ プレースホルダー 9" descr="IMG_1549.pdf"/>
          <p:cNvPicPr>
            <a:picLocks noGrp="1" noChangeAspect="1"/>
          </p:cNvPicPr>
          <p:nvPr>
            <p:ph sz="quarter" idx="4"/>
          </p:nvPr>
        </p:nvPicPr>
        <p:blipFill rotWithShape="1">
          <a:blip r:embed="rId4" cstate="email">
            <a:extLst>
              <a:ext uri="{28A0092B-C50C-407E-A947-70E740481C1C}">
                <a14:useLocalDpi xmlns:a14="http://schemas.microsoft.com/office/drawing/2010/main"/>
              </a:ext>
            </a:extLst>
          </a:blip>
          <a:srcRect/>
          <a:stretch/>
        </p:blipFill>
        <p:spPr>
          <a:xfrm rot="5400000">
            <a:off x="4840114" y="2369965"/>
            <a:ext cx="4041775" cy="3561110"/>
          </a:xfrm>
        </p:spPr>
      </p:pic>
    </p:spTree>
    <p:extLst>
      <p:ext uri="{BB962C8B-B14F-4D97-AF65-F5344CB8AC3E}">
        <p14:creationId xmlns:p14="http://schemas.microsoft.com/office/powerpoint/2010/main" val="320351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皿</a:t>
            </a:r>
            <a:r>
              <a:rPr lang="ja-JP" altLang="en-US" dirty="0" smtClean="0"/>
              <a:t>の</a:t>
            </a:r>
            <a:r>
              <a:rPr lang="ja-JP" altLang="en-US" dirty="0" smtClean="0">
                <a:solidFill>
                  <a:srgbClr val="000000"/>
                </a:solidFill>
              </a:rPr>
              <a:t>表側</a:t>
            </a:r>
            <a:r>
              <a:rPr lang="ja-JP" altLang="en-US" dirty="0" smtClean="0"/>
              <a:t>に</a:t>
            </a:r>
            <a:r>
              <a:rPr kumimoji="1" lang="ja-JP" altLang="en-US" dirty="0" smtClean="0"/>
              <a:t>名前を書きます</a:t>
            </a:r>
            <a:endParaRPr kumimoji="1" lang="ja-JP" altLang="en-US" dirty="0"/>
          </a:p>
        </p:txBody>
      </p:sp>
      <p:pic>
        <p:nvPicPr>
          <p:cNvPr id="4" name="コンテンツ プレースホルダー 3" descr="ありがとうの皿名前.jpg"/>
          <p:cNvPicPr>
            <a:picLocks noGrp="1" noChangeAspect="1"/>
          </p:cNvPicPr>
          <p:nvPr>
            <p:ph idx="1"/>
          </p:nvPr>
        </p:nvPicPr>
        <p:blipFill>
          <a:blip r:embed="rId3" cstate="email">
            <a:extLst>
              <a:ext uri="{28A0092B-C50C-407E-A947-70E740481C1C}">
                <a14:useLocalDpi xmlns:a14="http://schemas.microsoft.com/office/drawing/2010/main"/>
              </a:ext>
            </a:extLst>
          </a:blip>
          <a:srcRect l="-71275" r="-71275"/>
          <a:stretch>
            <a:fillRect/>
          </a:stretch>
        </p:blipFill>
        <p:spPr/>
      </p:pic>
    </p:spTree>
    <p:extLst>
      <p:ext uri="{BB962C8B-B14F-4D97-AF65-F5344CB8AC3E}">
        <p14:creationId xmlns:p14="http://schemas.microsoft.com/office/powerpoint/2010/main" val="3595388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ワークの体形</a:t>
            </a:r>
            <a:endParaRPr kumimoji="1" lang="ja-JP" altLang="en-US" dirty="0"/>
          </a:p>
        </p:txBody>
      </p:sp>
      <p:sp>
        <p:nvSpPr>
          <p:cNvPr id="3" name="コンテンツ プレースホルダー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endParaRPr kumimoji="1" lang="ja-JP" altLang="en-US" dirty="0"/>
          </a:p>
        </p:txBody>
      </p:sp>
      <p:sp>
        <p:nvSpPr>
          <p:cNvPr id="4" name="正方形/長方形 3"/>
          <p:cNvSpPr/>
          <p:nvPr/>
        </p:nvSpPr>
        <p:spPr>
          <a:xfrm>
            <a:off x="3804617" y="1689130"/>
            <a:ext cx="1440258" cy="5761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smtClean="0"/>
              <a:t>教卓</a:t>
            </a:r>
            <a:endParaRPr kumimoji="1" lang="ja-JP" altLang="en-US" sz="4000" dirty="0"/>
          </a:p>
        </p:txBody>
      </p:sp>
      <p:sp>
        <p:nvSpPr>
          <p:cNvPr id="5" name="円/楕円 4"/>
          <p:cNvSpPr/>
          <p:nvPr/>
        </p:nvSpPr>
        <p:spPr>
          <a:xfrm>
            <a:off x="3508992"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円/楕円 19"/>
          <p:cNvSpPr/>
          <p:nvPr/>
        </p:nvSpPr>
        <p:spPr>
          <a:xfrm>
            <a:off x="2928171"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円/楕円 20"/>
          <p:cNvSpPr/>
          <p:nvPr/>
        </p:nvSpPr>
        <p:spPr>
          <a:xfrm>
            <a:off x="2321161"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 name="円/楕円 21"/>
          <p:cNvSpPr/>
          <p:nvPr/>
        </p:nvSpPr>
        <p:spPr>
          <a:xfrm>
            <a:off x="4096060"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円/楕円 22"/>
          <p:cNvSpPr/>
          <p:nvPr/>
        </p:nvSpPr>
        <p:spPr>
          <a:xfrm>
            <a:off x="4706724"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 name="円/楕円 23"/>
          <p:cNvSpPr/>
          <p:nvPr/>
        </p:nvSpPr>
        <p:spPr>
          <a:xfrm>
            <a:off x="5316324"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円/楕円 24"/>
          <p:cNvSpPr/>
          <p:nvPr/>
        </p:nvSpPr>
        <p:spPr>
          <a:xfrm>
            <a:off x="5906448"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円/楕円 25"/>
          <p:cNvSpPr/>
          <p:nvPr/>
        </p:nvSpPr>
        <p:spPr>
          <a:xfrm>
            <a:off x="6960280" y="2873777"/>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円/楕円 26"/>
          <p:cNvSpPr/>
          <p:nvPr/>
        </p:nvSpPr>
        <p:spPr>
          <a:xfrm>
            <a:off x="1862897" y="2873777"/>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円/楕円 27"/>
          <p:cNvSpPr/>
          <p:nvPr/>
        </p:nvSpPr>
        <p:spPr>
          <a:xfrm>
            <a:off x="1541812" y="3332069"/>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円/楕円 28"/>
          <p:cNvSpPr/>
          <p:nvPr/>
        </p:nvSpPr>
        <p:spPr>
          <a:xfrm>
            <a:off x="7310006" y="3332069"/>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円/楕円 29"/>
          <p:cNvSpPr/>
          <p:nvPr/>
        </p:nvSpPr>
        <p:spPr>
          <a:xfrm>
            <a:off x="1541512" y="3961308"/>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1" name="円/楕円 30"/>
          <p:cNvSpPr/>
          <p:nvPr/>
        </p:nvSpPr>
        <p:spPr>
          <a:xfrm>
            <a:off x="1541812" y="4570908"/>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円/楕円 31"/>
          <p:cNvSpPr/>
          <p:nvPr/>
        </p:nvSpPr>
        <p:spPr>
          <a:xfrm>
            <a:off x="1862897" y="5065936"/>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円/楕円 32"/>
          <p:cNvSpPr/>
          <p:nvPr/>
        </p:nvSpPr>
        <p:spPr>
          <a:xfrm>
            <a:off x="2321161"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円/楕円 33"/>
          <p:cNvSpPr/>
          <p:nvPr/>
        </p:nvSpPr>
        <p:spPr>
          <a:xfrm>
            <a:off x="7310006" y="3961308"/>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円/楕円 34"/>
          <p:cNvSpPr/>
          <p:nvPr/>
        </p:nvSpPr>
        <p:spPr>
          <a:xfrm>
            <a:off x="7310006" y="4570908"/>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円/楕円 35"/>
          <p:cNvSpPr/>
          <p:nvPr/>
        </p:nvSpPr>
        <p:spPr>
          <a:xfrm>
            <a:off x="6961671" y="5065936"/>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円/楕円 36"/>
          <p:cNvSpPr/>
          <p:nvPr/>
        </p:nvSpPr>
        <p:spPr>
          <a:xfrm>
            <a:off x="5906448"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8" name="円/楕円 37"/>
          <p:cNvSpPr/>
          <p:nvPr/>
        </p:nvSpPr>
        <p:spPr>
          <a:xfrm>
            <a:off x="3508992"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9" name="円/楕円 38"/>
          <p:cNvSpPr/>
          <p:nvPr/>
        </p:nvSpPr>
        <p:spPr>
          <a:xfrm>
            <a:off x="4096060"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0" name="円/楕円 39"/>
          <p:cNvSpPr/>
          <p:nvPr/>
        </p:nvSpPr>
        <p:spPr>
          <a:xfrm>
            <a:off x="4706724"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 name="円/楕円 40"/>
          <p:cNvSpPr/>
          <p:nvPr/>
        </p:nvSpPr>
        <p:spPr>
          <a:xfrm>
            <a:off x="5316324"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円/楕円 41"/>
          <p:cNvSpPr/>
          <p:nvPr/>
        </p:nvSpPr>
        <p:spPr>
          <a:xfrm>
            <a:off x="2928171"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3" name="円/楕円 42"/>
          <p:cNvSpPr/>
          <p:nvPr/>
        </p:nvSpPr>
        <p:spPr>
          <a:xfrm>
            <a:off x="6502016"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 name="円/楕円 43"/>
          <p:cNvSpPr/>
          <p:nvPr/>
        </p:nvSpPr>
        <p:spPr>
          <a:xfrm>
            <a:off x="6503407"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46" name="直線矢印コネクタ 45"/>
          <p:cNvCxnSpPr/>
          <p:nvPr/>
        </p:nvCxnSpPr>
        <p:spPr>
          <a:xfrm>
            <a:off x="2172143" y="4144625"/>
            <a:ext cx="60701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直線矢印コネクタ 46"/>
          <p:cNvCxnSpPr/>
          <p:nvPr/>
        </p:nvCxnSpPr>
        <p:spPr>
          <a:xfrm>
            <a:off x="4554324" y="3063279"/>
            <a:ext cx="0" cy="6292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直線矢印コネクタ 47"/>
          <p:cNvCxnSpPr/>
          <p:nvPr/>
        </p:nvCxnSpPr>
        <p:spPr>
          <a:xfrm flipV="1">
            <a:off x="4554324" y="4666932"/>
            <a:ext cx="0" cy="5808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直線矢印コネクタ 48"/>
          <p:cNvCxnSpPr/>
          <p:nvPr/>
        </p:nvCxnSpPr>
        <p:spPr>
          <a:xfrm flipH="1">
            <a:off x="6503407" y="4151535"/>
            <a:ext cx="5955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3" name="テキスト ボックス 52"/>
          <p:cNvSpPr txBox="1"/>
          <p:nvPr/>
        </p:nvSpPr>
        <p:spPr>
          <a:xfrm>
            <a:off x="2801721" y="3798948"/>
            <a:ext cx="3677810"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3600" dirty="0" smtClean="0"/>
              <a:t>中心を向いて座る</a:t>
            </a:r>
            <a:endParaRPr kumimoji="1" lang="ja-JP" altLang="en-US" sz="3600" dirty="0"/>
          </a:p>
        </p:txBody>
      </p:sp>
    </p:spTree>
    <p:extLst>
      <p:ext uri="{BB962C8B-B14F-4D97-AF65-F5344CB8AC3E}">
        <p14:creationId xmlns:p14="http://schemas.microsoft.com/office/powerpoint/2010/main" val="2514442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「ありがとうの皿」のワークのやり方</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92535248"/>
              </p:ext>
            </p:extLst>
          </p:nvPr>
        </p:nvGraphicFramePr>
        <p:xfrm>
          <a:off x="0" y="1600200"/>
          <a:ext cx="9144000" cy="5107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円形吹き出し 2"/>
          <p:cNvSpPr/>
          <p:nvPr/>
        </p:nvSpPr>
        <p:spPr>
          <a:xfrm>
            <a:off x="0" y="1260317"/>
            <a:ext cx="2674189" cy="1583951"/>
          </a:xfrm>
          <a:prstGeom prst="wedgeEllipseCallout">
            <a:avLst>
              <a:gd name="adj1" fmla="val 30750"/>
              <a:gd name="adj2" fmla="val 7968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自分の名前を忘れずに！</a:t>
            </a:r>
            <a:endParaRPr kumimoji="1" lang="ja-JP" altLang="en-US" sz="3200" dirty="0"/>
          </a:p>
        </p:txBody>
      </p:sp>
      <p:sp>
        <p:nvSpPr>
          <p:cNvPr id="5" name="角丸四角形 4"/>
          <p:cNvSpPr/>
          <p:nvPr/>
        </p:nvSpPr>
        <p:spPr>
          <a:xfrm>
            <a:off x="2935244" y="1600200"/>
            <a:ext cx="3276000" cy="16560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673883" y="3336552"/>
            <a:ext cx="3276000" cy="16560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951119" y="5068059"/>
            <a:ext cx="3240000" cy="16560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191490" y="3336552"/>
            <a:ext cx="3276000" cy="16560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119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4"/>
          <p:cNvPicPr>
            <a:picLocks noGrp="1" noChangeAspect="1"/>
          </p:cNvPicPr>
          <p:nvPr>
            <p:ph idx="1"/>
          </p:nvPr>
        </p:nvPicPr>
        <p:blipFill>
          <a:blip r:embed="rId3" cstate="email">
            <a:extLst>
              <a:ext uri="{28A0092B-C50C-407E-A947-70E740481C1C}">
                <a14:useLocalDpi xmlns:a14="http://schemas.microsoft.com/office/drawing/2010/main"/>
              </a:ext>
            </a:extLst>
          </a:blip>
          <a:srcRect l="-26369" r="-26369"/>
          <a:stretch>
            <a:fillRect/>
          </a:stretch>
        </p:blipFill>
        <p:spPr>
          <a:xfrm>
            <a:off x="-1897128" y="1157402"/>
            <a:ext cx="12910122" cy="5700598"/>
          </a:xfrm>
        </p:spPr>
      </p:pic>
      <p:sp>
        <p:nvSpPr>
          <p:cNvPr id="2" name="タイトル 1"/>
          <p:cNvSpPr>
            <a:spLocks noGrp="1"/>
          </p:cNvSpPr>
          <p:nvPr>
            <p:ph type="title"/>
          </p:nvPr>
        </p:nvSpPr>
        <p:spPr/>
        <p:txBody>
          <a:bodyPr/>
          <a:lstStyle/>
          <a:p>
            <a:r>
              <a:rPr lang="ja-JP" altLang="en-US" dirty="0" smtClean="0"/>
              <a:t>メッセージを書く際のポイント</a:t>
            </a:r>
            <a:endParaRPr kumimoji="1" lang="ja-JP" altLang="en-US" dirty="0"/>
          </a:p>
        </p:txBody>
      </p:sp>
      <p:sp>
        <p:nvSpPr>
          <p:cNvPr id="5" name="テキスト ボックス 4"/>
          <p:cNvSpPr txBox="1"/>
          <p:nvPr/>
        </p:nvSpPr>
        <p:spPr>
          <a:xfrm>
            <a:off x="1065316" y="1847207"/>
            <a:ext cx="2118323" cy="646331"/>
          </a:xfrm>
          <a:prstGeom prst="rect">
            <a:avLst/>
          </a:prstGeom>
          <a:noFill/>
        </p:spPr>
        <p:txBody>
          <a:bodyPr wrap="square" rtlCol="0">
            <a:spAutoFit/>
          </a:bodyPr>
          <a:lstStyle/>
          <a:p>
            <a:r>
              <a:rPr kumimoji="1" lang="ja-JP" altLang="en-US" sz="3600" dirty="0" smtClean="0"/>
              <a:t>けなす</a:t>
            </a:r>
            <a:endParaRPr kumimoji="1" lang="ja-JP" altLang="en-US" sz="3600" dirty="0"/>
          </a:p>
        </p:txBody>
      </p:sp>
      <p:sp>
        <p:nvSpPr>
          <p:cNvPr id="6" name="テキスト ボックス 5"/>
          <p:cNvSpPr txBox="1"/>
          <p:nvPr/>
        </p:nvSpPr>
        <p:spPr>
          <a:xfrm>
            <a:off x="1208404" y="2582115"/>
            <a:ext cx="2118323" cy="646331"/>
          </a:xfrm>
          <a:prstGeom prst="rect">
            <a:avLst/>
          </a:prstGeom>
          <a:noFill/>
        </p:spPr>
        <p:txBody>
          <a:bodyPr wrap="square" rtlCol="0">
            <a:spAutoFit/>
          </a:bodyPr>
          <a:lstStyle/>
          <a:p>
            <a:r>
              <a:rPr lang="ja-JP" altLang="en-US" sz="3600" dirty="0" smtClean="0"/>
              <a:t>否定</a:t>
            </a:r>
            <a:endParaRPr kumimoji="1" lang="ja-JP" altLang="en-US" sz="3600" dirty="0"/>
          </a:p>
        </p:txBody>
      </p:sp>
      <p:sp>
        <p:nvSpPr>
          <p:cNvPr id="7" name="テキスト ボックス 6"/>
          <p:cNvSpPr txBox="1"/>
          <p:nvPr/>
        </p:nvSpPr>
        <p:spPr>
          <a:xfrm>
            <a:off x="832806" y="3228446"/>
            <a:ext cx="2118323" cy="646331"/>
          </a:xfrm>
          <a:prstGeom prst="rect">
            <a:avLst/>
          </a:prstGeom>
          <a:noFill/>
        </p:spPr>
        <p:txBody>
          <a:bodyPr wrap="square" rtlCol="0">
            <a:spAutoFit/>
          </a:bodyPr>
          <a:lstStyle/>
          <a:p>
            <a:r>
              <a:rPr lang="ja-JP" altLang="en-US" sz="3600" dirty="0" smtClean="0"/>
              <a:t>からかう</a:t>
            </a:r>
            <a:endParaRPr kumimoji="1" lang="ja-JP" altLang="en-US" sz="3600" dirty="0"/>
          </a:p>
        </p:txBody>
      </p:sp>
      <p:sp>
        <p:nvSpPr>
          <p:cNvPr id="9" name="乗算記号 8"/>
          <p:cNvSpPr/>
          <p:nvPr/>
        </p:nvSpPr>
        <p:spPr>
          <a:xfrm>
            <a:off x="689718" y="1847207"/>
            <a:ext cx="2261411" cy="2146618"/>
          </a:xfrm>
          <a:prstGeom prst="mathMultiply">
            <a:avLst>
              <a:gd name="adj1" fmla="val 5187"/>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9809" y="1847207"/>
            <a:ext cx="1539072" cy="1539072"/>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0849" y="2582115"/>
            <a:ext cx="1150556" cy="1849223"/>
          </a:xfrm>
          <a:prstGeom prst="rect">
            <a:avLst/>
          </a:prstGeom>
        </p:spPr>
      </p:pic>
      <p:sp>
        <p:nvSpPr>
          <p:cNvPr id="13" name="円/楕円 12"/>
          <p:cNvSpPr/>
          <p:nvPr/>
        </p:nvSpPr>
        <p:spPr>
          <a:xfrm>
            <a:off x="3326727" y="2164507"/>
            <a:ext cx="1804678" cy="1710270"/>
          </a:xfrm>
          <a:prstGeom prst="ellipse">
            <a:avLst/>
          </a:prstGeom>
          <a:noFill/>
          <a:ln w="7620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1405" y="1678055"/>
            <a:ext cx="3152333" cy="972903"/>
          </a:xfrm>
          <a:prstGeom prst="rect">
            <a:avLst/>
          </a:prstGeom>
        </p:spPr>
      </p:pic>
      <p:pic>
        <p:nvPicPr>
          <p:cNvPr id="16" name="図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79998" y="3388344"/>
            <a:ext cx="2595897" cy="1144564"/>
          </a:xfrm>
          <a:prstGeom prst="rect">
            <a:avLst/>
          </a:prstGeom>
        </p:spPr>
      </p:pic>
      <p:grpSp>
        <p:nvGrpSpPr>
          <p:cNvPr id="21" name="図形グループ 20"/>
          <p:cNvGrpSpPr/>
          <p:nvPr/>
        </p:nvGrpSpPr>
        <p:grpSpPr>
          <a:xfrm>
            <a:off x="5479998" y="2582115"/>
            <a:ext cx="2662528" cy="881188"/>
            <a:chOff x="5654838" y="1996546"/>
            <a:chExt cx="8284452" cy="2649510"/>
          </a:xfrm>
        </p:grpSpPr>
        <p:pic>
          <p:nvPicPr>
            <p:cNvPr id="17" name="図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54838" y="2182256"/>
              <a:ext cx="2628900" cy="2463800"/>
            </a:xfrm>
            <a:prstGeom prst="rect">
              <a:avLst/>
            </a:prstGeom>
          </p:spPr>
        </p:pic>
        <p:pic>
          <p:nvPicPr>
            <p:cNvPr id="18" name="図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29550" y="2109694"/>
              <a:ext cx="2628900" cy="2463800"/>
            </a:xfrm>
            <a:prstGeom prst="rect">
              <a:avLst/>
            </a:prstGeom>
          </p:spPr>
        </p:pic>
        <p:pic>
          <p:nvPicPr>
            <p:cNvPr id="19" name="図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18229" y="2182256"/>
              <a:ext cx="2628900" cy="2463800"/>
            </a:xfrm>
            <a:prstGeom prst="rect">
              <a:avLst/>
            </a:prstGeom>
          </p:spPr>
        </p:pic>
        <p:pic>
          <p:nvPicPr>
            <p:cNvPr id="20" name="図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326390" y="1996546"/>
              <a:ext cx="1612900" cy="2463800"/>
            </a:xfrm>
            <a:prstGeom prst="rect">
              <a:avLst/>
            </a:prstGeom>
          </p:spPr>
        </p:pic>
      </p:grpSp>
    </p:spTree>
    <p:extLst>
      <p:ext uri="{BB962C8B-B14F-4D97-AF65-F5344CB8AC3E}">
        <p14:creationId xmlns:p14="http://schemas.microsoft.com/office/powerpoint/2010/main" val="34699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0000"/>
                </a:solidFill>
              </a:rPr>
              <a:t>メッセージの例</a:t>
            </a:r>
            <a:endParaRPr kumimoji="1" lang="ja-JP" altLang="en-US" dirty="0">
              <a:solidFill>
                <a:srgbClr val="000000"/>
              </a:solidFill>
            </a:endParaRPr>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solidFill>
                  <a:srgbClr val="000000"/>
                </a:solidFill>
              </a:rPr>
              <a:t>休んだ時にノートを見せてくれてありがとう。</a:t>
            </a:r>
            <a:endParaRPr kumimoji="1" lang="en-US" altLang="ja-JP" dirty="0" smtClean="0">
              <a:solidFill>
                <a:srgbClr val="000000"/>
              </a:solidFill>
            </a:endParaRPr>
          </a:p>
          <a:p>
            <a:r>
              <a:rPr kumimoji="1" lang="ja-JP" altLang="en-US" dirty="0" smtClean="0">
                <a:solidFill>
                  <a:srgbClr val="000000"/>
                </a:solidFill>
              </a:rPr>
              <a:t>部活動でいつも助けてもらっているよ。これからもよろしく。</a:t>
            </a:r>
            <a:endParaRPr kumimoji="1" lang="en-US" altLang="ja-JP" dirty="0" smtClean="0">
              <a:solidFill>
                <a:srgbClr val="000000"/>
              </a:solidFill>
            </a:endParaRPr>
          </a:p>
          <a:p>
            <a:r>
              <a:rPr lang="ja-JP" altLang="en-US" dirty="0" smtClean="0">
                <a:solidFill>
                  <a:srgbClr val="000000"/>
                </a:solidFill>
              </a:rPr>
              <a:t>朝いつも「おはよう」とあいさつしてくれるの、実はとてもうれしいんだ。</a:t>
            </a:r>
            <a:endParaRPr lang="en-US" altLang="ja-JP" dirty="0" smtClean="0">
              <a:solidFill>
                <a:srgbClr val="000000"/>
              </a:solidFill>
            </a:endParaRPr>
          </a:p>
          <a:p>
            <a:r>
              <a:rPr lang="ja-JP" altLang="en-US" dirty="0" smtClean="0">
                <a:solidFill>
                  <a:srgbClr val="000000"/>
                </a:solidFill>
              </a:rPr>
              <a:t>運動が得意だよね。体育祭でも大活躍だったね。</a:t>
            </a:r>
            <a:endParaRPr lang="en-US" altLang="ja-JP" dirty="0" smtClean="0">
              <a:solidFill>
                <a:srgbClr val="000000"/>
              </a:solidFill>
            </a:endParaRPr>
          </a:p>
          <a:p>
            <a:r>
              <a:rPr lang="ja-JP" altLang="en-US" dirty="0" smtClean="0">
                <a:solidFill>
                  <a:srgbClr val="000000"/>
                </a:solidFill>
              </a:rPr>
              <a:t>先生に怒られた時に話を聞いてくれてありがとう。</a:t>
            </a:r>
            <a:endParaRPr lang="en-US" altLang="ja-JP" dirty="0" smtClean="0">
              <a:solidFill>
                <a:srgbClr val="000000"/>
              </a:solidFill>
            </a:endParaRPr>
          </a:p>
          <a:p>
            <a:r>
              <a:rPr lang="ja-JP" altLang="en-US" dirty="0" smtClean="0">
                <a:solidFill>
                  <a:srgbClr val="000000"/>
                </a:solidFill>
              </a:rPr>
              <a:t>いてくれるだけで、なんだか落ち着くんだよね。ありがとう。</a:t>
            </a:r>
            <a:endParaRPr lang="en-US" altLang="ja-JP" dirty="0" smtClean="0">
              <a:solidFill>
                <a:srgbClr val="000000"/>
              </a:solidFill>
            </a:endParaRPr>
          </a:p>
          <a:p>
            <a:endParaRPr lang="en-US" altLang="ja-JP" dirty="0" smtClean="0">
              <a:solidFill>
                <a:srgbClr val="000000"/>
              </a:solidFill>
            </a:endParaRPr>
          </a:p>
          <a:p>
            <a:endParaRPr kumimoji="1" lang="ja-JP" altLang="en-US" dirty="0">
              <a:solidFill>
                <a:srgbClr val="000000"/>
              </a:solidFill>
            </a:endParaRPr>
          </a:p>
        </p:txBody>
      </p:sp>
    </p:spTree>
    <p:extLst>
      <p:ext uri="{BB962C8B-B14F-4D97-AF65-F5344CB8AC3E}">
        <p14:creationId xmlns:p14="http://schemas.microsoft.com/office/powerpoint/2010/main" val="1470499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今の気持ちを味わおう</a:t>
            </a:r>
            <a:endParaRPr kumimoji="1" lang="ja-JP" altLang="en-US" dirty="0"/>
          </a:p>
        </p:txBody>
      </p:sp>
      <p:sp>
        <p:nvSpPr>
          <p:cNvPr id="3" name="コンテンツ プレースホルダー 2"/>
          <p:cNvSpPr>
            <a:spLocks noGrp="1"/>
          </p:cNvSpPr>
          <p:nvPr>
            <p:ph idx="1"/>
          </p:nvPr>
        </p:nvSpPr>
        <p:spPr>
          <a:xfrm>
            <a:off x="457201" y="1600200"/>
            <a:ext cx="4543426" cy="4525963"/>
          </a:xfrm>
        </p:spPr>
        <p:txBody>
          <a:bodyPr/>
          <a:lstStyle/>
          <a:p>
            <a:r>
              <a:rPr lang="ja-JP" altLang="en-US" dirty="0" smtClean="0"/>
              <a:t>今持っている皿を持ち主に渡してください。</a:t>
            </a:r>
            <a:endParaRPr lang="en-US" altLang="ja-JP" dirty="0" smtClean="0"/>
          </a:p>
          <a:p>
            <a:endParaRPr lang="en-US" altLang="ja-JP" dirty="0" smtClean="0"/>
          </a:p>
          <a:p>
            <a:r>
              <a:rPr lang="ja-JP" altLang="en-US" dirty="0" smtClean="0"/>
              <a:t>皿を受け取ったら，「ありがとうの皿」を眺めて，今の気持ちを味わってみてください。</a:t>
            </a:r>
            <a:endParaRPr lang="en-US" altLang="ja-JP" dirty="0" smtClean="0"/>
          </a:p>
          <a:p>
            <a:endParaRPr kumimoji="1" lang="ja-JP" altLang="en-US" dirty="0"/>
          </a:p>
        </p:txBody>
      </p:sp>
      <p:pic>
        <p:nvPicPr>
          <p:cNvPr id="4" name="図 3"/>
          <p:cNvPicPr>
            <a:picLocks noChangeAspect="1"/>
          </p:cNvPicPr>
          <p:nvPr/>
        </p:nvPicPr>
        <p:blipFill>
          <a:blip r:embed="rId3"/>
          <a:stretch>
            <a:fillRect/>
          </a:stretch>
        </p:blipFill>
        <p:spPr>
          <a:xfrm>
            <a:off x="5000626" y="1311354"/>
            <a:ext cx="4381499" cy="5257800"/>
          </a:xfrm>
          <a:prstGeom prst="rect">
            <a:avLst/>
          </a:prstGeom>
        </p:spPr>
      </p:pic>
      <p:pic>
        <p:nvPicPr>
          <p:cNvPr id="6" name="コンテンツ プレースホルダー 9" descr="IMG_1549.pdf"/>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849136" y="2059868"/>
            <a:ext cx="2282747" cy="2011273"/>
          </a:xfrm>
          <a:prstGeom prst="rect">
            <a:avLst/>
          </a:prstGeom>
        </p:spPr>
      </p:pic>
    </p:spTree>
    <p:extLst>
      <p:ext uri="{BB962C8B-B14F-4D97-AF65-F5344CB8AC3E}">
        <p14:creationId xmlns:p14="http://schemas.microsoft.com/office/powerpoint/2010/main" val="7738479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安心していられるクラスに</a:t>
            </a:r>
            <a:r>
              <a:rPr lang="ja-JP" altLang="en-US" dirty="0" smtClean="0"/>
              <a:t>す</a:t>
            </a:r>
            <a:r>
              <a:rPr kumimoji="1" lang="ja-JP" altLang="en-US" dirty="0" smtClean="0"/>
              <a:t>るために</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20575328"/>
              </p:ext>
            </p:extLst>
          </p:nvPr>
        </p:nvGraphicFramePr>
        <p:xfrm>
          <a:off x="457200" y="1600200"/>
          <a:ext cx="8229600" cy="4933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474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感想を記入しよう</a:t>
            </a:r>
            <a:endParaRPr kumimoji="1" lang="ja-JP" altLang="en-US" dirty="0"/>
          </a:p>
        </p:txBody>
      </p:sp>
      <p:pic>
        <p:nvPicPr>
          <p:cNvPr id="5" name="コンテンツ プレースホルダー 4"/>
          <p:cNvPicPr>
            <a:picLocks noGrp="1" noChangeAspect="1"/>
          </p:cNvPicPr>
          <p:nvPr>
            <p:ph idx="1"/>
          </p:nvPr>
        </p:nvPicPr>
        <p:blipFill>
          <a:blip r:embed="rId3" cstate="email">
            <a:extLst>
              <a:ext uri="{28A0092B-C50C-407E-A947-70E740481C1C}">
                <a14:useLocalDpi xmlns:a14="http://schemas.microsoft.com/office/drawing/2010/main"/>
              </a:ext>
            </a:extLst>
          </a:blip>
          <a:srcRect l="-26369" r="-26369"/>
          <a:stretch>
            <a:fillRect/>
          </a:stretch>
        </p:blipFill>
        <p:spPr>
          <a:xfrm>
            <a:off x="-1897128" y="1157402"/>
            <a:ext cx="12910122" cy="5700598"/>
          </a:xfr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679" y="2232595"/>
            <a:ext cx="3908528" cy="1594679"/>
          </a:xfrm>
          <a:prstGeom prst="rect">
            <a:avLst/>
          </a:prstGeom>
        </p:spPr>
      </p:pic>
      <p:pic>
        <p:nvPicPr>
          <p:cNvPr id="6" name="コンテンツ プレースホルダー 9" descr="IMG_1549.pdf"/>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832614" y="1883862"/>
            <a:ext cx="2558521" cy="2254250"/>
          </a:xfrm>
          <a:prstGeom prst="rect">
            <a:avLst/>
          </a:prstGeom>
        </p:spPr>
      </p:pic>
    </p:spTree>
    <p:extLst>
      <p:ext uri="{BB962C8B-B14F-4D97-AF65-F5344CB8AC3E}">
        <p14:creationId xmlns:p14="http://schemas.microsoft.com/office/powerpoint/2010/main" val="1116240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254000" y="125413"/>
            <a:ext cx="8574088" cy="1143000"/>
          </a:xfrm>
        </p:spPr>
        <p:txBody>
          <a:bodyPr/>
          <a:lstStyle/>
          <a:p>
            <a:pPr eaLnBrk="1" hangingPunct="1"/>
            <a:r>
              <a:rPr lang="ja-JP" altLang="en-US" sz="4000" smtClean="0">
                <a:latin typeface="HGP創英角ｺﾞｼｯｸUB" pitchFamily="50" charset="-128"/>
                <a:ea typeface="HGP創英角ｺﾞｼｯｸUB" pitchFamily="50" charset="-128"/>
              </a:rPr>
              <a:t>「心とからだの健康観察」をする前に②</a:t>
            </a:r>
          </a:p>
        </p:txBody>
      </p:sp>
      <p:pic>
        <p:nvPicPr>
          <p:cNvPr id="3891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450" y="1196975"/>
            <a:ext cx="8291513"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817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この授業では、はじめにアンケートを使って心とからだの健康をふりかえりました。次に、みなさんにはひとりひとりに良さが</a:t>
            </a:r>
            <a:r>
              <a:rPr lang="ja-JP" altLang="en-US" sz="3600" dirty="0" smtClean="0">
                <a:solidFill>
                  <a:schemeClr val="tx2">
                    <a:lumMod val="75000"/>
                  </a:schemeClr>
                </a:solidFill>
              </a:rPr>
              <a:t>あり、誰</a:t>
            </a:r>
            <a:r>
              <a:rPr lang="ja-JP" altLang="en-US" sz="3600" dirty="0">
                <a:solidFill>
                  <a:schemeClr val="tx2">
                    <a:lumMod val="75000"/>
                  </a:schemeClr>
                </a:solidFill>
              </a:rPr>
              <a:t>かの役にたって</a:t>
            </a:r>
            <a:r>
              <a:rPr lang="ja-JP" altLang="en-US" sz="3600" dirty="0" smtClean="0">
                <a:solidFill>
                  <a:schemeClr val="tx2">
                    <a:lumMod val="75000"/>
                  </a:schemeClr>
                </a:solidFill>
              </a:rPr>
              <a:t>いることを感じてもらいました。</a:t>
            </a:r>
            <a:endParaRPr lang="ja-JP" altLang="en-US" sz="3600" dirty="0">
              <a:solidFill>
                <a:schemeClr val="tx2">
                  <a:lumMod val="75000"/>
                </a:schemeClr>
              </a:solidFill>
            </a:endParaRPr>
          </a:p>
          <a:p>
            <a:pPr marL="0" indent="0">
              <a:buFont typeface="Arial" panose="020B0604020202020204" pitchFamily="34" charset="0"/>
              <a:buNone/>
              <a:defRPr/>
            </a:pPr>
            <a:endParaRPr lang="ja-JP" altLang="en-US" sz="3600" dirty="0">
              <a:solidFill>
                <a:schemeClr val="tx2">
                  <a:lumMod val="75000"/>
                </a:schemeClr>
              </a:solidFill>
            </a:endParaRPr>
          </a:p>
        </p:txBody>
      </p:sp>
    </p:spTree>
    <p:extLst>
      <p:ext uri="{BB962C8B-B14F-4D97-AF65-F5344CB8AC3E}">
        <p14:creationId xmlns:p14="http://schemas.microsoft.com/office/powerpoint/2010/main" val="2203954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p:cNvPr>
          <p:cNvSpPr>
            <a:spLocks noGrp="1"/>
          </p:cNvSpPr>
          <p:nvPr>
            <p:ph idx="1"/>
          </p:nvPr>
        </p:nvSpPr>
        <p:spPr>
          <a:xfrm>
            <a:off x="457200" y="981075"/>
            <a:ext cx="8229600" cy="5400675"/>
          </a:xfrm>
        </p:spPr>
        <p:txBody>
          <a:bodyPr>
            <a:normAutofit lnSpcReduction="10000"/>
          </a:bodyPr>
          <a:lstStyle/>
          <a:p>
            <a:pPr>
              <a:buFont typeface="Arial" panose="020B0604020202020204" pitchFamily="34" charset="0"/>
              <a:buChar cha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buFont typeface="Arial" panose="020B0604020202020204" pitchFamily="34" charset="0"/>
              <a:buChar cha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buFont typeface="Arial" panose="020B0604020202020204" pitchFamily="34" charset="0"/>
              <a:buChar cha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extLst>
      <p:ext uri="{BB962C8B-B14F-4D97-AF65-F5344CB8AC3E}">
        <p14:creationId xmlns:p14="http://schemas.microsoft.com/office/powerpoint/2010/main" val="567784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p:cNvPr>
          <p:cNvSpPr>
            <a:spLocks noGrp="1"/>
          </p:cNvSpPr>
          <p:nvPr>
            <p:ph idx="1"/>
          </p:nvPr>
        </p:nvSpPr>
        <p:spPr>
          <a:xfrm>
            <a:off x="457200" y="981075"/>
            <a:ext cx="8229600" cy="5400675"/>
          </a:xfrm>
        </p:spPr>
        <p:txBody>
          <a:bodyPr/>
          <a:lstStyle/>
          <a:p>
            <a:pPr>
              <a:buFont typeface="Arial" panose="020B0604020202020204" pitchFamily="34" charset="0"/>
              <a:buChar cha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buFont typeface="Arial" panose="020B0604020202020204" pitchFamily="34" charset="0"/>
              <a:buChar cha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a:t>
            </a:r>
            <a:r>
              <a:rPr lang="ja-JP" altLang="en-US" sz="3600" dirty="0" smtClean="0">
                <a:solidFill>
                  <a:schemeClr val="tx2">
                    <a:lumMod val="75000"/>
                  </a:schemeClr>
                </a:solidFill>
              </a:rPr>
              <a:t>に</a:t>
            </a:r>
            <a:r>
              <a:rPr lang="ja-JP" altLang="en-US" sz="3600" dirty="0">
                <a:solidFill>
                  <a:schemeClr val="tx2">
                    <a:lumMod val="75000"/>
                  </a:schemeClr>
                </a:solidFill>
              </a:rPr>
              <a:t>信頼できる</a:t>
            </a:r>
            <a:r>
              <a:rPr lang="ja-JP" altLang="en-US" sz="3600" dirty="0" smtClean="0">
                <a:solidFill>
                  <a:schemeClr val="tx2">
                    <a:lumMod val="75000"/>
                  </a:schemeClr>
                </a:solidFill>
              </a:rPr>
              <a:t>大人</a:t>
            </a:r>
            <a:r>
              <a:rPr lang="ja-JP" altLang="en-US" sz="3600" dirty="0">
                <a:solidFill>
                  <a:schemeClr val="tx2">
                    <a:lumMod val="75000"/>
                  </a:schemeClr>
                </a:solidFill>
              </a:rPr>
              <a:t>に相談する」こと。それが、その友だちとあなたのための正しい工夫です。</a:t>
            </a:r>
          </a:p>
        </p:txBody>
      </p:sp>
    </p:spTree>
    <p:extLst>
      <p:ext uri="{BB962C8B-B14F-4D97-AF65-F5344CB8AC3E}">
        <p14:creationId xmlns:p14="http://schemas.microsoft.com/office/powerpoint/2010/main" val="2129344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323850" y="260350"/>
            <a:ext cx="8362950" cy="1157288"/>
          </a:xfrm>
        </p:spPr>
        <p:txBody>
          <a:bodyPr/>
          <a:lstStyle/>
          <a:p>
            <a:pPr eaLnBrk="1" hangingPunct="1"/>
            <a:r>
              <a:rPr lang="ja-JP" altLang="en-US" sz="4000" smtClean="0">
                <a:latin typeface="HGP創英角ｺﾞｼｯｸUB" pitchFamily="50" charset="-128"/>
                <a:ea typeface="HGP創英角ｺﾞｼｯｸUB" pitchFamily="50" charset="-128"/>
              </a:rPr>
              <a:t>「心とからだの健康観察」をする前に③</a:t>
            </a:r>
          </a:p>
        </p:txBody>
      </p:sp>
      <p:pic>
        <p:nvPicPr>
          <p:cNvPr id="3993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6550" y="1773238"/>
            <a:ext cx="8529638"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279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313021" y="2362199"/>
            <a:ext cx="6247917" cy="2632727"/>
          </a:xfrm>
          <a:prstGeom prst="rect">
            <a:avLst/>
          </a:prstGeom>
        </p:spPr>
      </p:pic>
      <p:sp>
        <p:nvSpPr>
          <p:cNvPr id="4096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0964"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endParaRPr kumimoji="0" lang="ja-JP" altLang="ja-JP" sz="800">
              <a:latin typeface="Arial" charset="0"/>
            </a:endParaRPr>
          </a:p>
          <a:p>
            <a:pPr>
              <a:spcBef>
                <a:spcPct val="0"/>
              </a:spcBef>
              <a:buFontTx/>
              <a:buNone/>
            </a:pPr>
            <a:r>
              <a:rPr kumimoji="0" lang="ja-JP" altLang="ja-JP" sz="1800">
                <a:latin typeface="Arial" charset="0"/>
              </a:rPr>
              <a:t/>
            </a:r>
            <a:br>
              <a:rPr kumimoji="0" lang="ja-JP" altLang="ja-JP" sz="1800">
                <a:latin typeface="Arial" charset="0"/>
              </a:rPr>
            </a:br>
            <a:endParaRPr kumimoji="0" lang="ja-JP" altLang="ja-JP" sz="1800">
              <a:latin typeface="Arial" charset="0"/>
            </a:endParaRPr>
          </a:p>
          <a:p>
            <a:pPr>
              <a:spcBef>
                <a:spcPct val="0"/>
              </a:spcBef>
              <a:buFontTx/>
              <a:buNone/>
            </a:pPr>
            <a:r>
              <a:rPr kumimoji="0" lang="en-US" altLang="ja-JP" sz="1000">
                <a:latin typeface="ＭＳ ゴシック" pitchFamily="49" charset="-128"/>
                <a:ea typeface="ＭＳ ゴシック" pitchFamily="49" charset="-128"/>
                <a:cs typeface="Times New Roman" pitchFamily="18" charset="0"/>
              </a:rPr>
              <a:t>	【19</a:t>
            </a:r>
            <a:r>
              <a:rPr kumimoji="0" lang="ja-JP" altLang="en-US" sz="1000">
                <a:latin typeface="ＭＳ ゴシック" pitchFamily="49" charset="-128"/>
                <a:ea typeface="ＭＳ ゴシック" pitchFamily="49" charset="-128"/>
                <a:cs typeface="Times New Roman" pitchFamily="18" charset="0"/>
              </a:rPr>
              <a:t>項目版、</a:t>
            </a:r>
            <a:r>
              <a:rPr kumimoji="0" lang="en-US" altLang="ja-JP" sz="1000">
                <a:latin typeface="ＭＳ ゴシック" pitchFamily="49" charset="-128"/>
                <a:ea typeface="ＭＳ ゴシック" pitchFamily="49" charset="-128"/>
                <a:cs typeface="Times New Roman" pitchFamily="18" charset="0"/>
              </a:rPr>
              <a:t>31</a:t>
            </a:r>
            <a:r>
              <a:rPr kumimoji="0" lang="ja-JP" altLang="en-US" sz="1000">
                <a:latin typeface="ＭＳ ゴシック" pitchFamily="49" charset="-128"/>
                <a:ea typeface="ＭＳ ゴシック" pitchFamily="49" charset="-128"/>
                <a:cs typeface="Times New Roman" pitchFamily="18" charset="0"/>
              </a:rPr>
              <a:t>項目版</a:t>
            </a:r>
            <a:r>
              <a:rPr kumimoji="0" lang="en-US" altLang="ja-JP" sz="1000">
                <a:latin typeface="ＭＳ ゴシック" pitchFamily="49" charset="-128"/>
                <a:ea typeface="ＭＳ ゴシック" pitchFamily="49" charset="-128"/>
                <a:cs typeface="Times New Roman" pitchFamily="18" charset="0"/>
              </a:rPr>
              <a:t>】</a:t>
            </a:r>
            <a:r>
              <a:rPr kumimoji="0" lang="ja-JP" altLang="en-US" sz="1000">
                <a:latin typeface="ＭＳ ゴシック" pitchFamily="49" charset="-128"/>
                <a:ea typeface="ＭＳ ゴシック" pitchFamily="49" charset="-128"/>
                <a:cs typeface="Times New Roman" pitchFamily="18" charset="0"/>
              </a:rPr>
              <a:t>児童生徒情報記入欄</a:t>
            </a:r>
            <a:endParaRPr kumimoji="0" lang="ja-JP" altLang="en-US" sz="800">
              <a:latin typeface="Arial" charset="0"/>
            </a:endParaRPr>
          </a:p>
          <a:p>
            <a:pPr>
              <a:spcBef>
                <a:spcPct val="0"/>
              </a:spcBef>
              <a:buFontTx/>
              <a:buNone/>
            </a:pPr>
            <a:endParaRPr kumimoji="0" lang="ja-JP" altLang="en-US" sz="1800">
              <a:latin typeface="Arial" charset="0"/>
            </a:endParaRPr>
          </a:p>
        </p:txBody>
      </p:sp>
      <p:sp>
        <p:nvSpPr>
          <p:cNvPr id="40965"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40966"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16" name="角丸四角形吹き出し 15">
            <a:extLst/>
          </p:cNvPr>
          <p:cNvSpPr/>
          <p:nvPr/>
        </p:nvSpPr>
        <p:spPr>
          <a:xfrm>
            <a:off x="415925" y="5334000"/>
            <a:ext cx="2292350" cy="1166813"/>
          </a:xfrm>
          <a:prstGeom prst="wedgeRoundRectCallout">
            <a:avLst>
              <a:gd name="adj1" fmla="val 48883"/>
              <a:gd name="adj2" fmla="val -87042"/>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ja-JP" altLang="en-US" sz="2000" b="1" dirty="0">
                <a:solidFill>
                  <a:srgbClr val="FF0000"/>
                </a:solidFill>
              </a:rPr>
              <a:t>西暦で記入</a:t>
            </a:r>
            <a:endParaRPr lang="en-US" altLang="ja-JP" sz="2000" b="1" dirty="0">
              <a:solidFill>
                <a:srgbClr val="FF0000"/>
              </a:solidFill>
            </a:endParaRPr>
          </a:p>
          <a:p>
            <a:pPr algn="ctr" eaLnBrk="1" fontAlgn="auto" hangingPunct="1">
              <a:spcBef>
                <a:spcPts val="0"/>
              </a:spcBef>
              <a:spcAft>
                <a:spcPts val="0"/>
              </a:spcAft>
              <a:defRPr/>
            </a:pPr>
            <a:r>
              <a:rPr lang="ja-JP" altLang="en-US" sz="2000" b="1" dirty="0">
                <a:solidFill>
                  <a:srgbClr val="FF0000"/>
                </a:solidFill>
              </a:rPr>
              <a:t>月日は</a:t>
            </a:r>
            <a:r>
              <a:rPr lang="en-US" altLang="ja-JP" sz="2000" b="1" dirty="0">
                <a:solidFill>
                  <a:srgbClr val="FF0000"/>
                </a:solidFill>
              </a:rPr>
              <a:t>1</a:t>
            </a:r>
            <a:r>
              <a:rPr lang="ja-JP" altLang="en-US" sz="2000" b="1" dirty="0">
                <a:solidFill>
                  <a:srgbClr val="FF0000"/>
                </a:solidFill>
              </a:rPr>
              <a:t>月でれば「</a:t>
            </a:r>
            <a:r>
              <a:rPr lang="en-US" altLang="ja-JP" sz="2000" b="1" dirty="0">
                <a:solidFill>
                  <a:srgbClr val="FF0000"/>
                </a:solidFill>
              </a:rPr>
              <a:t>01</a:t>
            </a:r>
            <a:r>
              <a:rPr lang="ja-JP" altLang="en-US" sz="2000" b="1" dirty="0">
                <a:solidFill>
                  <a:srgbClr val="FF0000"/>
                </a:solidFill>
              </a:rPr>
              <a:t>」と記入（</a:t>
            </a:r>
            <a:r>
              <a:rPr lang="en-US" altLang="ja-JP" sz="2000" b="1" dirty="0">
                <a:solidFill>
                  <a:srgbClr val="FF0000"/>
                </a:solidFill>
              </a:rPr>
              <a:t>2</a:t>
            </a:r>
            <a:r>
              <a:rPr lang="ja-JP" altLang="en-US" sz="2000" b="1" dirty="0">
                <a:solidFill>
                  <a:srgbClr val="FF0000"/>
                </a:solidFill>
              </a:rPr>
              <a:t>桁）</a:t>
            </a:r>
          </a:p>
        </p:txBody>
      </p:sp>
      <p:sp>
        <p:nvSpPr>
          <p:cNvPr id="17" name="角丸四角形 16">
            <a:extLst/>
          </p:cNvPr>
          <p:cNvSpPr/>
          <p:nvPr/>
        </p:nvSpPr>
        <p:spPr>
          <a:xfrm>
            <a:off x="3924300" y="5214938"/>
            <a:ext cx="4824413" cy="1382712"/>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ja-JP" altLang="en-US" dirty="0">
                <a:solidFill>
                  <a:srgbClr val="FF0000"/>
                </a:solidFill>
              </a:rPr>
              <a:t>組は数字の組に置き換える。数値は必ず２桁。</a:t>
            </a:r>
            <a:endParaRPr lang="en-US" altLang="ja-JP" dirty="0">
              <a:solidFill>
                <a:srgbClr val="FF0000"/>
              </a:solidFill>
            </a:endParaRPr>
          </a:p>
          <a:p>
            <a:pPr eaLnBrk="1" fontAlgn="auto" hangingPunct="1">
              <a:spcBef>
                <a:spcPts val="0"/>
              </a:spcBef>
              <a:spcAft>
                <a:spcPts val="0"/>
              </a:spcAft>
              <a:defRPr/>
            </a:pPr>
            <a:r>
              <a:rPr lang="en-US" altLang="ja-JP" dirty="0">
                <a:solidFill>
                  <a:srgbClr val="FF0000"/>
                </a:solidFill>
              </a:rPr>
              <a:t>A</a:t>
            </a:r>
            <a:r>
              <a:rPr lang="ja-JP" altLang="en-US" dirty="0">
                <a:solidFill>
                  <a:srgbClr val="FF0000"/>
                </a:solidFill>
              </a:rPr>
              <a:t>組であれば「</a:t>
            </a:r>
            <a:r>
              <a:rPr lang="en-US" altLang="ja-JP" dirty="0">
                <a:solidFill>
                  <a:srgbClr val="FF0000"/>
                </a:solidFill>
              </a:rPr>
              <a:t>01</a:t>
            </a:r>
            <a:r>
              <a:rPr lang="ja-JP" altLang="en-US" dirty="0">
                <a:solidFill>
                  <a:srgbClr val="FF0000"/>
                </a:solidFill>
              </a:rPr>
              <a:t>」、</a:t>
            </a:r>
            <a:r>
              <a:rPr lang="en-US" altLang="ja-JP" dirty="0">
                <a:solidFill>
                  <a:srgbClr val="FF0000"/>
                </a:solidFill>
              </a:rPr>
              <a:t>B</a:t>
            </a:r>
            <a:r>
              <a:rPr lang="ja-JP" altLang="en-US" dirty="0">
                <a:solidFill>
                  <a:srgbClr val="FF0000"/>
                </a:solidFill>
              </a:rPr>
              <a:t>組であれば「</a:t>
            </a:r>
            <a:r>
              <a:rPr lang="en-US" altLang="ja-JP" dirty="0">
                <a:solidFill>
                  <a:srgbClr val="FF0000"/>
                </a:solidFill>
              </a:rPr>
              <a:t>02</a:t>
            </a:r>
            <a:r>
              <a:rPr lang="ja-JP" altLang="en-US" dirty="0">
                <a:solidFill>
                  <a:srgbClr val="FF0000"/>
                </a:solidFill>
              </a:rPr>
              <a:t>」と記入。</a:t>
            </a:r>
            <a:endParaRPr lang="en-US" altLang="ja-JP" dirty="0">
              <a:solidFill>
                <a:srgbClr val="FF0000"/>
              </a:solidFill>
            </a:endParaRPr>
          </a:p>
          <a:p>
            <a:pPr eaLnBrk="1" fontAlgn="auto" hangingPunct="1">
              <a:spcBef>
                <a:spcPts val="0"/>
              </a:spcBef>
              <a:spcAft>
                <a:spcPts val="0"/>
              </a:spcAft>
              <a:defRPr/>
            </a:pPr>
            <a:r>
              <a:rPr lang="ja-JP" altLang="en-US" dirty="0">
                <a:solidFill>
                  <a:srgbClr val="FF0000"/>
                </a:solidFill>
              </a:rPr>
              <a:t>星組など順番が付けにくくても、変換ルールを</a:t>
            </a:r>
            <a:endParaRPr lang="en-US" altLang="ja-JP" dirty="0">
              <a:solidFill>
                <a:srgbClr val="FF0000"/>
              </a:solidFill>
            </a:endParaRPr>
          </a:p>
          <a:p>
            <a:pPr eaLnBrk="1" fontAlgn="auto" hangingPunct="1">
              <a:spcBef>
                <a:spcPts val="0"/>
              </a:spcBef>
              <a:spcAft>
                <a:spcPts val="0"/>
              </a:spcAft>
              <a:defRPr/>
            </a:pPr>
            <a:r>
              <a:rPr lang="ja-JP" altLang="en-US" dirty="0">
                <a:solidFill>
                  <a:srgbClr val="FF0000"/>
                </a:solidFill>
              </a:rPr>
              <a:t>決めて数字に変換して下さい。</a:t>
            </a:r>
            <a:endParaRPr lang="en-US" altLang="ja-JP" dirty="0">
              <a:solidFill>
                <a:srgbClr val="FF0000"/>
              </a:solidFill>
            </a:endParaRPr>
          </a:p>
        </p:txBody>
      </p:sp>
      <p:sp>
        <p:nvSpPr>
          <p:cNvPr id="19" name="正方形/長方形 18">
            <a:extLst/>
          </p:cNvPr>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ja-JP" altLang="en-US" sz="3200" dirty="0"/>
              <a:t>記入例</a:t>
            </a:r>
          </a:p>
        </p:txBody>
      </p:sp>
      <p:sp>
        <p:nvSpPr>
          <p:cNvPr id="14" name="角丸四角形吹き出し 13">
            <a:extLst/>
          </p:cNvPr>
          <p:cNvSpPr/>
          <p:nvPr/>
        </p:nvSpPr>
        <p:spPr>
          <a:xfrm>
            <a:off x="6732588" y="1117600"/>
            <a:ext cx="1292225" cy="658813"/>
          </a:xfrm>
          <a:prstGeom prst="wedgeRoundRectCallout">
            <a:avLst>
              <a:gd name="adj1" fmla="val -45073"/>
              <a:gd name="adj2" fmla="val 159525"/>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sz="2000" b="1" dirty="0">
                <a:solidFill>
                  <a:srgbClr val="FF0000"/>
                </a:solidFill>
              </a:rPr>
              <a:t>記入不要</a:t>
            </a:r>
          </a:p>
        </p:txBody>
      </p:sp>
      <p:pic>
        <p:nvPicPr>
          <p:cNvPr id="3" name="図 2"/>
          <p:cNvPicPr>
            <a:picLocks noChangeAspect="1"/>
          </p:cNvPicPr>
          <p:nvPr/>
        </p:nvPicPr>
        <p:blipFill>
          <a:blip r:embed="rId3"/>
          <a:stretch>
            <a:fillRect/>
          </a:stretch>
        </p:blipFill>
        <p:spPr>
          <a:xfrm>
            <a:off x="1849939" y="2336320"/>
            <a:ext cx="1716672" cy="379562"/>
          </a:xfrm>
          <a:prstGeom prst="rect">
            <a:avLst/>
          </a:prstGeom>
        </p:spPr>
      </p:pic>
      <p:sp>
        <p:nvSpPr>
          <p:cNvPr id="15" name="角丸四角形吹き出し 14">
            <a:extLst/>
          </p:cNvPr>
          <p:cNvSpPr/>
          <p:nvPr/>
        </p:nvSpPr>
        <p:spPr>
          <a:xfrm>
            <a:off x="520700" y="1446107"/>
            <a:ext cx="2082800" cy="1058863"/>
          </a:xfrm>
          <a:prstGeom prst="wedgeRoundRectCallout">
            <a:avLst>
              <a:gd name="adj1" fmla="val 52710"/>
              <a:gd name="adj2" fmla="val 121471"/>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ja-JP" altLang="en-US" sz="2000" b="1" dirty="0">
                <a:solidFill>
                  <a:srgbClr val="00B0F0"/>
                </a:solidFill>
              </a:rPr>
              <a:t>大文字</a:t>
            </a:r>
            <a:r>
              <a:rPr lang="ja-JP" altLang="en-US" sz="2000" b="1" dirty="0">
                <a:solidFill>
                  <a:srgbClr val="FF0000"/>
                </a:solidFill>
              </a:rPr>
              <a:t>カタカナで記入</a:t>
            </a:r>
            <a:endParaRPr lang="en-US" altLang="ja-JP" sz="2000" b="1" dirty="0">
              <a:solidFill>
                <a:srgbClr val="FF0000"/>
              </a:solidFill>
            </a:endParaRPr>
          </a:p>
          <a:p>
            <a:pPr algn="ctr" eaLnBrk="1" fontAlgn="auto" hangingPunct="1">
              <a:spcBef>
                <a:spcPts val="0"/>
              </a:spcBef>
              <a:spcAft>
                <a:spcPts val="0"/>
              </a:spcAft>
              <a:defRPr/>
            </a:pPr>
            <a:r>
              <a:rPr lang="ja-JP" altLang="en-US" sz="2000" b="1" dirty="0">
                <a:solidFill>
                  <a:srgbClr val="FF0000"/>
                </a:solidFill>
              </a:rPr>
              <a:t>だく点は１ます</a:t>
            </a:r>
          </a:p>
        </p:txBody>
      </p:sp>
    </p:spTree>
    <p:extLst>
      <p:ext uri="{BB962C8B-B14F-4D97-AF65-F5344CB8AC3E}">
        <p14:creationId xmlns:p14="http://schemas.microsoft.com/office/powerpoint/2010/main" val="138060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p:cNvPr>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ja-JP" altLang="en-US" sz="3200" dirty="0"/>
              <a:t>記入例</a:t>
            </a:r>
          </a:p>
        </p:txBody>
      </p:sp>
      <p:pic>
        <p:nvPicPr>
          <p:cNvPr id="4198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00" y="2133600"/>
            <a:ext cx="8520113" cy="295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332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395288" y="2492375"/>
            <a:ext cx="8229600" cy="1143000"/>
          </a:xfrm>
        </p:spPr>
        <p:txBody>
          <a:bodyPr/>
          <a:lstStyle/>
          <a:p>
            <a:pPr eaLnBrk="1" hangingPunct="1"/>
            <a:r>
              <a:rPr lang="ja-JP" altLang="en-US" sz="4000" smtClean="0"/>
              <a:t>１、なかなか、眠れないことがある</a:t>
            </a:r>
          </a:p>
        </p:txBody>
      </p:sp>
    </p:spTree>
    <p:extLst>
      <p:ext uri="{BB962C8B-B14F-4D97-AF65-F5344CB8AC3E}">
        <p14:creationId xmlns:p14="http://schemas.microsoft.com/office/powerpoint/2010/main" val="3538633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p:cNvPr>
          <p:cNvSpPr>
            <a:spLocks noGrp="1"/>
          </p:cNvSpPr>
          <p:nvPr>
            <p:ph type="title"/>
          </p:nvPr>
        </p:nvSpPr>
        <p:spPr>
          <a:xfrm>
            <a:off x="395288" y="2276475"/>
            <a:ext cx="8229600" cy="1512888"/>
          </a:xfrm>
        </p:spPr>
        <p:txBody>
          <a:bodyPr rtlCol="0">
            <a:normAutofit fontScale="90000"/>
          </a:bodyPr>
          <a:lstStyle/>
          <a:p>
            <a:pPr algn="l" eaLnBrk="1" fontAlgn="auto" hangingPunct="1">
              <a:spcAft>
                <a:spcPts val="0"/>
              </a:spcAft>
              <a:defRPr/>
            </a:pPr>
            <a:r>
              <a:rPr lang="ja-JP" altLang="en-US" dirty="0"/>
              <a:t>２、むしゃくしゃしたり、いらいらしたり、</a:t>
            </a:r>
            <a:r>
              <a:rPr lang="en-US" altLang="ja-JP" dirty="0"/>
              <a:t/>
            </a:r>
            <a:br>
              <a:rPr lang="en-US" altLang="ja-JP" dirty="0"/>
            </a:br>
            <a:r>
              <a:rPr lang="ja-JP" altLang="en-US" dirty="0"/>
              <a:t>　　かっとしたりする</a:t>
            </a:r>
          </a:p>
        </p:txBody>
      </p:sp>
    </p:spTree>
    <p:extLst>
      <p:ext uri="{BB962C8B-B14F-4D97-AF65-F5344CB8AC3E}">
        <p14:creationId xmlns:p14="http://schemas.microsoft.com/office/powerpoint/2010/main" val="1012487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AEAF6D7EADDCC46B7F1658E00A3F8A6" ma:contentTypeVersion="15" ma:contentTypeDescription="新しいドキュメントを作成します。" ma:contentTypeScope="" ma:versionID="fcd41253f461a3b62838c603efc59dee">
  <xsd:schema xmlns:xsd="http://www.w3.org/2001/XMLSchema" xmlns:xs="http://www.w3.org/2001/XMLSchema" xmlns:p="http://schemas.microsoft.com/office/2006/metadata/properties" xmlns:ns2="83390223-ac78-471d-8b94-490f93f3d6a2" xmlns:ns3="1c19836c-4d06-4b18-b425-cf54d4379231" targetNamespace="http://schemas.microsoft.com/office/2006/metadata/properties" ma:root="true" ma:fieldsID="8b7285f7f49b654d342a691eeccdc5c7" ns2:_="" ns3:_="">
    <xsd:import namespace="83390223-ac78-471d-8b94-490f93f3d6a2"/>
    <xsd:import namespace="1c19836c-4d06-4b18-b425-cf54d43792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90223-ac78-471d-8b94-490f93f3d6a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7d985537-120d-4a01-ab56-b8dba2d4c8f5}" ma:internalName="TaxCatchAll" ma:showField="CatchAllData" ma:web="83390223-ac78-471d-8b94-490f93f3d6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19836c-4d06-4b18-b425-cf54d43792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2fa0fa3f-70e1-4769-a1b2-7e42ce768019"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B2187-AF35-4095-A8BD-08D769B1F6DD}"/>
</file>

<file path=customXml/itemProps2.xml><?xml version="1.0" encoding="utf-8"?>
<ds:datastoreItem xmlns:ds="http://schemas.openxmlformats.org/officeDocument/2006/customXml" ds:itemID="{B74B8E89-ED04-4599-8194-4CF3530CD14A}"/>
</file>

<file path=docProps/app.xml><?xml version="1.0" encoding="utf-8"?>
<Properties xmlns="http://schemas.openxmlformats.org/officeDocument/2006/extended-properties" xmlns:vt="http://schemas.openxmlformats.org/officeDocument/2006/docPropsVTypes">
  <TotalTime>4567</TotalTime>
  <Words>2272</Words>
  <Application>Microsoft Office PowerPoint</Application>
  <PresentationFormat>画面に合わせる (4:3)</PresentationFormat>
  <Paragraphs>142</Paragraphs>
  <Slides>42</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42</vt:i4>
      </vt:variant>
    </vt:vector>
  </HeadingPairs>
  <TitlesOfParts>
    <vt:vector size="49" baseType="lpstr">
      <vt:lpstr>HGP創英角ｺﾞｼｯｸUB</vt:lpstr>
      <vt:lpstr>ＭＳ Ｐゴシック</vt:lpstr>
      <vt:lpstr>ＭＳ ゴシック</vt:lpstr>
      <vt:lpstr>Arial</vt:lpstr>
      <vt:lpstr>Calibri</vt:lpstr>
      <vt:lpstr>Times New Roman</vt:lpstr>
      <vt:lpstr>ホワイト</vt:lpstr>
      <vt:lpstr>こころのサポート授業 自己有用感編（19項目版） ～ありがとうの皿～</vt:lpstr>
      <vt:lpstr>はじめに</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１、なかなか、眠れないことがある</vt:lpstr>
      <vt:lpstr>２、むしゃくしゃしたり、いらいらしたり、 　　かっとしたりする</vt:lpstr>
      <vt:lpstr>３、小さな音やちょっとしたことで、 　　どきっとする</vt:lpstr>
      <vt:lpstr>４、いやな夢や、こわい夢をみる</vt:lpstr>
      <vt:lpstr>５、ちょっとしたきかっけで、 　　思い出したくないのに、思い出してしまう</vt:lpstr>
      <vt:lpstr>６、つらかったこと（大震災や他の大変なこと）を 　　思い出して、どきどきしたり、 　　苦しくなったりする</vt:lpstr>
      <vt:lpstr>７、つらかったことは、現実のこと・ 　　本当のことと思えないことがある</vt:lpstr>
      <vt:lpstr>８、悲しいことがあったのに、 　　どうして涙がでないのかなと思う</vt:lpstr>
      <vt:lpstr>９、つらかったことについては、 　　話さないようにしている</vt:lpstr>
      <vt:lpstr>１０、自分が悪い（悪かった）と 　　　責めてしまうことがある</vt:lpstr>
      <vt:lpstr>１１、楽しかったことが 　　　楽しいと思えないことがある</vt:lpstr>
      <vt:lpstr>１２、自分の気持ちを、 　　　だれもわかってくれないと 　　　思うことがある</vt:lpstr>
      <vt:lpstr>１３、頭やお腹が痛かったり、 　　　からだの調子が悪い</vt:lpstr>
      <vt:lpstr>１４、ごはんがおいしくないし、 　　　食べたくないことがある</vt:lpstr>
      <vt:lpstr>１５、なにもやる気がしないことがある</vt:lpstr>
      <vt:lpstr>１６、勉強に集中できないことがある</vt:lpstr>
      <vt:lpstr>１７、学校を遅こくしたり 　　　休んだりすることがある</vt:lpstr>
      <vt:lpstr>１８、学校では楽しいことがいっぱいある</vt:lpstr>
      <vt:lpstr>１９、だれかに話をきいてもらいたい</vt:lpstr>
      <vt:lpstr>「つらかったこと」（６，７，９）ときかれて、あなたは何を思いうかべましたか  　　　　　・大震災 　　　　　・他の大変なこと 　　　　　・両方 　　　　　・おもいうかばない</vt:lpstr>
      <vt:lpstr>PowerPoint プレゼンテーション</vt:lpstr>
      <vt:lpstr>このアンケートをして気づいたことや、 今の気持ちを書ける人は書いてください。 絵をかいてもいいよ。</vt:lpstr>
      <vt:lpstr>『ありがとうの皿』のワーク</vt:lpstr>
      <vt:lpstr>「白い皿」を 「ありがとうの皿」に変えよう</vt:lpstr>
      <vt:lpstr>皿の表側に名前を書きます</vt:lpstr>
      <vt:lpstr>ワークの体形</vt:lpstr>
      <vt:lpstr>「ありがとうの皿」のワークのやり方</vt:lpstr>
      <vt:lpstr>メッセージを書く際のポイント</vt:lpstr>
      <vt:lpstr>メッセージの例</vt:lpstr>
      <vt:lpstr>今の気持ちを味わおう</vt:lpstr>
      <vt:lpstr>安心していられるクラスにするために</vt:lpstr>
      <vt:lpstr>感想を記入しよう</vt:lpstr>
      <vt:lpstr>この授業のまとめ</vt:lpstr>
      <vt:lpstr>この授業のまとめ</vt:lpstr>
      <vt:lpstr>この授業のまとめ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「ありがとうの皿」のワーク</dc:title>
  <dc:creator>奥寺 遼太</dc:creator>
  <cp:lastModifiedBy>川村晃博</cp:lastModifiedBy>
  <cp:revision>64</cp:revision>
  <cp:lastPrinted>2019-08-09T03:34:51Z</cp:lastPrinted>
  <dcterms:created xsi:type="dcterms:W3CDTF">2019-05-30T02:03:06Z</dcterms:created>
  <dcterms:modified xsi:type="dcterms:W3CDTF">2024-08-08T09:57:36Z</dcterms:modified>
</cp:coreProperties>
</file>